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50" r:id="rId2"/>
    <p:sldId id="430" r:id="rId3"/>
    <p:sldId id="489" r:id="rId4"/>
    <p:sldId id="488" r:id="rId5"/>
    <p:sldId id="428" r:id="rId6"/>
    <p:sldId id="429" r:id="rId7"/>
    <p:sldId id="451" r:id="rId8"/>
    <p:sldId id="464" r:id="rId9"/>
    <p:sldId id="348" r:id="rId10"/>
    <p:sldId id="461" r:id="rId11"/>
    <p:sldId id="462" r:id="rId12"/>
    <p:sldId id="466" r:id="rId13"/>
    <p:sldId id="467" r:id="rId14"/>
    <p:sldId id="468" r:id="rId15"/>
    <p:sldId id="487" r:id="rId16"/>
    <p:sldId id="465" r:id="rId17"/>
    <p:sldId id="459" r:id="rId18"/>
    <p:sldId id="460" r:id="rId19"/>
    <p:sldId id="490" r:id="rId20"/>
    <p:sldId id="463" r:id="rId21"/>
    <p:sldId id="454" r:id="rId22"/>
    <p:sldId id="455" r:id="rId23"/>
    <p:sldId id="456" r:id="rId24"/>
    <p:sldId id="457" r:id="rId25"/>
    <p:sldId id="412" r:id="rId26"/>
    <p:sldId id="379" r:id="rId27"/>
    <p:sldId id="381" r:id="rId28"/>
    <p:sldId id="386" r:id="rId29"/>
    <p:sldId id="471" r:id="rId30"/>
    <p:sldId id="473" r:id="rId31"/>
    <p:sldId id="474" r:id="rId32"/>
    <p:sldId id="472" r:id="rId33"/>
    <p:sldId id="475" r:id="rId34"/>
    <p:sldId id="476" r:id="rId35"/>
    <p:sldId id="479" r:id="rId36"/>
    <p:sldId id="480" r:id="rId37"/>
    <p:sldId id="481" r:id="rId38"/>
    <p:sldId id="482" r:id="rId39"/>
    <p:sldId id="486" r:id="rId40"/>
    <p:sldId id="483" r:id="rId41"/>
    <p:sldId id="484" r:id="rId42"/>
    <p:sldId id="485" r:id="rId43"/>
    <p:sldId id="407" r:id="rId44"/>
    <p:sldId id="419" r:id="rId45"/>
    <p:sldId id="365" r:id="rId46"/>
    <p:sldId id="452" r:id="rId4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1DF327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35" autoAdjust="0"/>
    <p:restoredTop sz="83429" autoAdjust="0"/>
  </p:normalViewPr>
  <p:slideViewPr>
    <p:cSldViewPr snapToGrid="0">
      <p:cViewPr varScale="1">
        <p:scale>
          <a:sx n="96" d="100"/>
          <a:sy n="96" d="100"/>
        </p:scale>
        <p:origin x="56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-3780" y="-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18C255-D687-40F8-AC75-EBFCAD8D0EB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925046-4ECA-4B2F-9D65-B5F83E85D4D0}">
      <dgm:prSet phldrT="[Text]" custT="1"/>
      <dgm:spPr/>
      <dgm:t>
        <a:bodyPr/>
        <a:lstStyle/>
        <a:p>
          <a:r>
            <a:rPr lang="en-US" sz="3600" dirty="0" smtClean="0"/>
            <a:t>Humanities</a:t>
          </a:r>
          <a:endParaRPr lang="en-US" sz="3600" dirty="0"/>
        </a:p>
      </dgm:t>
    </dgm:pt>
    <dgm:pt modelId="{8A323AAB-60BD-4D30-B537-51226A1AD0E7}" type="parTrans" cxnId="{10201D8E-0911-4A53-AE6E-D2A4B7083761}">
      <dgm:prSet/>
      <dgm:spPr/>
      <dgm:t>
        <a:bodyPr/>
        <a:lstStyle/>
        <a:p>
          <a:endParaRPr lang="en-US"/>
        </a:p>
      </dgm:t>
    </dgm:pt>
    <dgm:pt modelId="{26338301-E6BD-4EB8-B3DC-628E2E3D0D71}" type="sibTrans" cxnId="{10201D8E-0911-4A53-AE6E-D2A4B7083761}">
      <dgm:prSet/>
      <dgm:spPr/>
      <dgm:t>
        <a:bodyPr/>
        <a:lstStyle/>
        <a:p>
          <a:endParaRPr lang="en-US"/>
        </a:p>
      </dgm:t>
    </dgm:pt>
    <dgm:pt modelId="{07DC79F8-B6FC-42AB-814B-898676FE2BD4}">
      <dgm:prSet phldrT="[Text]"/>
      <dgm:spPr/>
      <dgm:t>
        <a:bodyPr/>
        <a:lstStyle/>
        <a:p>
          <a:r>
            <a:rPr lang="en-US" dirty="0" smtClean="0"/>
            <a:t>Computing Tools &amp; Methodologies</a:t>
          </a:r>
          <a:endParaRPr lang="en-US" dirty="0"/>
        </a:p>
      </dgm:t>
    </dgm:pt>
    <dgm:pt modelId="{380F45E5-6190-4B38-B74F-62C8BE034EDE}" type="parTrans" cxnId="{09D6886F-B7B2-4CBB-927C-A77D1848254D}">
      <dgm:prSet/>
      <dgm:spPr/>
      <dgm:t>
        <a:bodyPr/>
        <a:lstStyle/>
        <a:p>
          <a:endParaRPr lang="en-US"/>
        </a:p>
      </dgm:t>
    </dgm:pt>
    <dgm:pt modelId="{82322D8E-5D70-4BEB-8312-EF6613C31D70}" type="sibTrans" cxnId="{09D6886F-B7B2-4CBB-927C-A77D1848254D}">
      <dgm:prSet/>
      <dgm:spPr/>
      <dgm:t>
        <a:bodyPr/>
        <a:lstStyle/>
        <a:p>
          <a:endParaRPr lang="en-US"/>
        </a:p>
      </dgm:t>
    </dgm:pt>
    <dgm:pt modelId="{FCAC3FA9-9321-43BD-AA59-DB694B56C849}" type="pres">
      <dgm:prSet presAssocID="{4E18C255-D687-40F8-AC75-EBFCAD8D0EB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A80661E-56C6-4865-83C3-A8A0542E9A21}" type="pres">
      <dgm:prSet presAssocID="{4E18C255-D687-40F8-AC75-EBFCAD8D0EB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C4B5A-E041-496B-8AB6-85BFE894253A}" type="pres">
      <dgm:prSet presAssocID="{4E18C255-D687-40F8-AC75-EBFCAD8D0EBE}" presName="LeftNode" presStyleLbl="bgImgPlace1" presStyleIdx="0" presStyleCnt="2" custScaleX="185089" custScaleY="70988" custLinFactNeighborX="-61797" custLinFactNeighborY="-510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9B7CFD94-06C1-469F-BCA8-D2022345A0D3}" type="pres">
      <dgm:prSet presAssocID="{4E18C255-D687-40F8-AC75-EBFCAD8D0EB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F22112-F4C0-4199-B1FA-84FD01AA99F7}" type="pres">
      <dgm:prSet presAssocID="{4E18C255-D687-40F8-AC75-EBFCAD8D0EBE}" presName="RightNode" presStyleLbl="bgImgPlace1" presStyleIdx="1" presStyleCnt="2" custScaleX="158441" custScaleY="70907" custLinFactNeighborX="41884" custLinFactNeighborY="-69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82859D2-2635-41BE-828B-1E970651D197}" type="pres">
      <dgm:prSet presAssocID="{4E18C255-D687-40F8-AC75-EBFCAD8D0EBE}" presName="TopArrow" presStyleLbl="node1" presStyleIdx="0" presStyleCnt="2"/>
      <dgm:spPr/>
    </dgm:pt>
    <dgm:pt modelId="{745905FA-D6CD-4EBD-8347-A5C021CABFC3}" type="pres">
      <dgm:prSet presAssocID="{4E18C255-D687-40F8-AC75-EBFCAD8D0EBE}" presName="BottomArrow" presStyleLbl="node1" presStyleIdx="1" presStyleCnt="2" custLinFactNeighborX="2728" custLinFactNeighborY="-14185"/>
      <dgm:spPr/>
    </dgm:pt>
  </dgm:ptLst>
  <dgm:cxnLst>
    <dgm:cxn modelId="{09D6886F-B7B2-4CBB-927C-A77D1848254D}" srcId="{4E18C255-D687-40F8-AC75-EBFCAD8D0EBE}" destId="{07DC79F8-B6FC-42AB-814B-898676FE2BD4}" srcOrd="1" destOrd="0" parTransId="{380F45E5-6190-4B38-B74F-62C8BE034EDE}" sibTransId="{82322D8E-5D70-4BEB-8312-EF6613C31D70}"/>
    <dgm:cxn modelId="{DBD02ACF-85CF-4896-BEA1-D4DC10E96A81}" type="presOf" srcId="{07DC79F8-B6FC-42AB-814B-898676FE2BD4}" destId="{5EF22112-F4C0-4199-B1FA-84FD01AA99F7}" srcOrd="1" destOrd="0" presId="urn:microsoft.com/office/officeart/2009/layout/ReverseList"/>
    <dgm:cxn modelId="{10201D8E-0911-4A53-AE6E-D2A4B7083761}" srcId="{4E18C255-D687-40F8-AC75-EBFCAD8D0EBE}" destId="{4E925046-4ECA-4B2F-9D65-B5F83E85D4D0}" srcOrd="0" destOrd="0" parTransId="{8A323AAB-60BD-4D30-B537-51226A1AD0E7}" sibTransId="{26338301-E6BD-4EB8-B3DC-628E2E3D0D71}"/>
    <dgm:cxn modelId="{EA984810-37F1-428A-A5B7-1836C8363A42}" type="presOf" srcId="{4E925046-4ECA-4B2F-9D65-B5F83E85D4D0}" destId="{0A80661E-56C6-4865-83C3-A8A0542E9A21}" srcOrd="0" destOrd="0" presId="urn:microsoft.com/office/officeart/2009/layout/ReverseList"/>
    <dgm:cxn modelId="{B04CA7A6-21B3-4D38-90A4-F779F825B29F}" type="presOf" srcId="{4E925046-4ECA-4B2F-9D65-B5F83E85D4D0}" destId="{BAFC4B5A-E041-496B-8AB6-85BFE894253A}" srcOrd="1" destOrd="0" presId="urn:microsoft.com/office/officeart/2009/layout/ReverseList"/>
    <dgm:cxn modelId="{267AC996-B8A5-4E16-B53E-5434C7D5FE60}" type="presOf" srcId="{4E18C255-D687-40F8-AC75-EBFCAD8D0EBE}" destId="{FCAC3FA9-9321-43BD-AA59-DB694B56C849}" srcOrd="0" destOrd="0" presId="urn:microsoft.com/office/officeart/2009/layout/ReverseList"/>
    <dgm:cxn modelId="{AE1AD8A8-27B4-4736-8B32-1EF35D2FA2C5}" type="presOf" srcId="{07DC79F8-B6FC-42AB-814B-898676FE2BD4}" destId="{9B7CFD94-06C1-469F-BCA8-D2022345A0D3}" srcOrd="0" destOrd="0" presId="urn:microsoft.com/office/officeart/2009/layout/ReverseList"/>
    <dgm:cxn modelId="{AFB26D22-B234-427D-A802-A7A9228D6BCB}" type="presParOf" srcId="{FCAC3FA9-9321-43BD-AA59-DB694B56C849}" destId="{0A80661E-56C6-4865-83C3-A8A0542E9A21}" srcOrd="0" destOrd="0" presId="urn:microsoft.com/office/officeart/2009/layout/ReverseList"/>
    <dgm:cxn modelId="{BA2FB6EF-0495-4716-A475-637D2D0243B2}" type="presParOf" srcId="{FCAC3FA9-9321-43BD-AA59-DB694B56C849}" destId="{BAFC4B5A-E041-496B-8AB6-85BFE894253A}" srcOrd="1" destOrd="0" presId="urn:microsoft.com/office/officeart/2009/layout/ReverseList"/>
    <dgm:cxn modelId="{53358271-C47C-4F1C-B5DF-6866B7EC7B78}" type="presParOf" srcId="{FCAC3FA9-9321-43BD-AA59-DB694B56C849}" destId="{9B7CFD94-06C1-469F-BCA8-D2022345A0D3}" srcOrd="2" destOrd="0" presId="urn:microsoft.com/office/officeart/2009/layout/ReverseList"/>
    <dgm:cxn modelId="{ACA8B2B5-3DA6-459E-A96A-631F864F4A91}" type="presParOf" srcId="{FCAC3FA9-9321-43BD-AA59-DB694B56C849}" destId="{5EF22112-F4C0-4199-B1FA-84FD01AA99F7}" srcOrd="3" destOrd="0" presId="urn:microsoft.com/office/officeart/2009/layout/ReverseList"/>
    <dgm:cxn modelId="{968F4188-C4D9-4F59-A2E8-AAC3263DBF03}" type="presParOf" srcId="{FCAC3FA9-9321-43BD-AA59-DB694B56C849}" destId="{382859D2-2635-41BE-828B-1E970651D197}" srcOrd="4" destOrd="0" presId="urn:microsoft.com/office/officeart/2009/layout/ReverseList"/>
    <dgm:cxn modelId="{276EE795-AF8A-4058-83DD-20054F2BCBF3}" type="presParOf" srcId="{FCAC3FA9-9321-43BD-AA59-DB694B56C849}" destId="{745905FA-D6CD-4EBD-8347-A5C021CABFC3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11F1CB-F4AA-43CB-A959-F37AED1262A1}" type="doc">
      <dgm:prSet loTypeId="urn:microsoft.com/office/officeart/2005/8/layout/bList2" loCatId="picture" qsTypeId="urn:microsoft.com/office/officeart/2005/8/quickstyle/simple1" qsCatId="simple" csTypeId="urn:microsoft.com/office/officeart/2005/8/colors/accent1_2" csCatId="accent1" phldr="1"/>
      <dgm:spPr/>
    </dgm:pt>
    <dgm:pt modelId="{0CC420B6-96DA-45A0-A0C4-32AB787C5852}">
      <dgm:prSet phldrT="[Text]"/>
      <dgm:spPr/>
      <dgm:t>
        <a:bodyPr/>
        <a:lstStyle/>
        <a:p>
          <a:r>
            <a:rPr lang="en-CA" dirty="0" smtClean="0"/>
            <a:t>Computational Analysis</a:t>
          </a:r>
          <a:endParaRPr lang="en-CA" dirty="0"/>
        </a:p>
      </dgm:t>
    </dgm:pt>
    <dgm:pt modelId="{2BF3F3CF-C449-42A0-B5D8-E8F5007E9A27}" type="parTrans" cxnId="{11DFB7BD-3AB0-4558-9547-67C3FDDD23B4}">
      <dgm:prSet/>
      <dgm:spPr/>
      <dgm:t>
        <a:bodyPr/>
        <a:lstStyle/>
        <a:p>
          <a:endParaRPr lang="en-CA"/>
        </a:p>
      </dgm:t>
    </dgm:pt>
    <dgm:pt modelId="{14404160-DF50-4995-A6A6-9F967462C5EA}" type="sibTrans" cxnId="{11DFB7BD-3AB0-4558-9547-67C3FDDD23B4}">
      <dgm:prSet/>
      <dgm:spPr/>
      <dgm:t>
        <a:bodyPr/>
        <a:lstStyle/>
        <a:p>
          <a:endParaRPr lang="en-CA"/>
        </a:p>
      </dgm:t>
    </dgm:pt>
    <dgm:pt modelId="{F469EC82-9D52-40C4-A6BF-BFCD607BCFE1}">
      <dgm:prSet phldrT="[Text]"/>
      <dgm:spPr/>
      <dgm:t>
        <a:bodyPr/>
        <a:lstStyle/>
        <a:p>
          <a:r>
            <a:rPr lang="en-CA" dirty="0" smtClean="0"/>
            <a:t>Visualization</a:t>
          </a:r>
          <a:endParaRPr lang="en-CA" dirty="0"/>
        </a:p>
      </dgm:t>
    </dgm:pt>
    <dgm:pt modelId="{59E08208-E516-47BC-A83C-33504448FAF3}" type="parTrans" cxnId="{32052303-02D6-4960-8E54-B7E4B656AFE6}">
      <dgm:prSet/>
      <dgm:spPr/>
      <dgm:t>
        <a:bodyPr/>
        <a:lstStyle/>
        <a:p>
          <a:endParaRPr lang="en-CA"/>
        </a:p>
      </dgm:t>
    </dgm:pt>
    <dgm:pt modelId="{2EAE0985-0450-46B0-9263-448D68FF9DB9}" type="sibTrans" cxnId="{32052303-02D6-4960-8E54-B7E4B656AFE6}">
      <dgm:prSet/>
      <dgm:spPr/>
      <dgm:t>
        <a:bodyPr/>
        <a:lstStyle/>
        <a:p>
          <a:endParaRPr lang="en-CA"/>
        </a:p>
      </dgm:t>
    </dgm:pt>
    <dgm:pt modelId="{42DE38FF-5E4A-423C-8289-A675A95F3596}">
      <dgm:prSet phldrT="[Text]"/>
      <dgm:spPr/>
      <dgm:t>
        <a:bodyPr/>
        <a:lstStyle/>
        <a:p>
          <a:r>
            <a:rPr lang="en-CA" dirty="0" smtClean="0"/>
            <a:t>Annotation, Comparison, Close Reading</a:t>
          </a:r>
          <a:endParaRPr lang="en-CA" dirty="0"/>
        </a:p>
      </dgm:t>
    </dgm:pt>
    <dgm:pt modelId="{D707750F-ED1E-4CC5-8050-349D08027732}" type="sibTrans" cxnId="{A9F010D0-DC36-477C-AD79-1F948D5F4BF3}">
      <dgm:prSet/>
      <dgm:spPr/>
      <dgm:t>
        <a:bodyPr/>
        <a:lstStyle/>
        <a:p>
          <a:endParaRPr lang="en-CA"/>
        </a:p>
      </dgm:t>
    </dgm:pt>
    <dgm:pt modelId="{EA8E1DFE-8FC5-4B56-94A1-7B1BE1DCD005}" type="parTrans" cxnId="{A9F010D0-DC36-477C-AD79-1F948D5F4BF3}">
      <dgm:prSet/>
      <dgm:spPr/>
      <dgm:t>
        <a:bodyPr/>
        <a:lstStyle/>
        <a:p>
          <a:endParaRPr lang="en-CA"/>
        </a:p>
      </dgm:t>
    </dgm:pt>
    <dgm:pt modelId="{F4A6B649-B27A-417E-BA05-90D1D1CE3A78}" type="pres">
      <dgm:prSet presAssocID="{0611F1CB-F4AA-43CB-A959-F37AED1262A1}" presName="diagram" presStyleCnt="0">
        <dgm:presLayoutVars>
          <dgm:dir/>
          <dgm:animLvl val="lvl"/>
          <dgm:resizeHandles val="exact"/>
        </dgm:presLayoutVars>
      </dgm:prSet>
      <dgm:spPr/>
    </dgm:pt>
    <dgm:pt modelId="{A33436D1-AEB2-49DE-AE2E-D2802C92584D}" type="pres">
      <dgm:prSet presAssocID="{42DE38FF-5E4A-423C-8289-A675A95F3596}" presName="compNode" presStyleCnt="0"/>
      <dgm:spPr/>
    </dgm:pt>
    <dgm:pt modelId="{F38ED0C6-FC28-4750-9EAE-C632AC1520BB}" type="pres">
      <dgm:prSet presAssocID="{42DE38FF-5E4A-423C-8289-A675A95F3596}" presName="childRect" presStyleLbl="bgAcc1" presStyleIdx="0" presStyleCnt="3" custScaleX="108433" custScaleY="116319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DB07068-970C-4AE5-832D-4EE58D031BCA}" type="pres">
      <dgm:prSet presAssocID="{42DE38FF-5E4A-423C-8289-A675A95F3596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2D08AC3-12FB-4129-AD4D-24E023EDD7D2}" type="pres">
      <dgm:prSet presAssocID="{42DE38FF-5E4A-423C-8289-A675A95F3596}" presName="parentRect" presStyleLbl="alignNode1" presStyleIdx="0" presStyleCnt="3"/>
      <dgm:spPr/>
      <dgm:t>
        <a:bodyPr/>
        <a:lstStyle/>
        <a:p>
          <a:endParaRPr lang="en-CA"/>
        </a:p>
      </dgm:t>
    </dgm:pt>
    <dgm:pt modelId="{7B881DAF-1D2C-4EB2-8813-F7890C32D660}" type="pres">
      <dgm:prSet presAssocID="{42DE38FF-5E4A-423C-8289-A675A95F3596}" presName="adorn" presStyleLbl="fgAccFollowNode1" presStyleIdx="0" presStyleCnt="3"/>
      <dgm:spPr>
        <a:solidFill>
          <a:schemeClr val="accent1">
            <a:lumMod val="20000"/>
            <a:lumOff val="80000"/>
          </a:schemeClr>
        </a:solidFill>
      </dgm:spPr>
    </dgm:pt>
    <dgm:pt modelId="{CB1DD498-5EFC-4133-85DA-1B5CBB103A95}" type="pres">
      <dgm:prSet presAssocID="{D707750F-ED1E-4CC5-8050-349D08027732}" presName="sibTrans" presStyleLbl="sibTrans2D1" presStyleIdx="0" presStyleCnt="0"/>
      <dgm:spPr/>
      <dgm:t>
        <a:bodyPr/>
        <a:lstStyle/>
        <a:p>
          <a:endParaRPr lang="en-CA"/>
        </a:p>
      </dgm:t>
    </dgm:pt>
    <dgm:pt modelId="{B0823DE8-88C2-49D6-B7F5-6CF3BB411C4B}" type="pres">
      <dgm:prSet presAssocID="{0CC420B6-96DA-45A0-A0C4-32AB787C5852}" presName="compNode" presStyleCnt="0"/>
      <dgm:spPr/>
    </dgm:pt>
    <dgm:pt modelId="{9A9424B7-6A61-4CFF-91A5-9FBFA79A3480}" type="pres">
      <dgm:prSet presAssocID="{0CC420B6-96DA-45A0-A0C4-32AB787C5852}" presName="childRect" presStyleLbl="bgAcc1" presStyleIdx="1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7C88FBC-37BD-40B2-94E6-D9F52AEA6504}" type="pres">
      <dgm:prSet presAssocID="{0CC420B6-96DA-45A0-A0C4-32AB787C585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105EED1-8977-48E7-9161-AF5696BDBB6A}" type="pres">
      <dgm:prSet presAssocID="{0CC420B6-96DA-45A0-A0C4-32AB787C5852}" presName="parentRect" presStyleLbl="alignNode1" presStyleIdx="1" presStyleCnt="3"/>
      <dgm:spPr/>
      <dgm:t>
        <a:bodyPr/>
        <a:lstStyle/>
        <a:p>
          <a:endParaRPr lang="en-CA"/>
        </a:p>
      </dgm:t>
    </dgm:pt>
    <dgm:pt modelId="{F45EA5C4-13A3-406A-A1D9-6910A3FA1E62}" type="pres">
      <dgm:prSet presAssocID="{0CC420B6-96DA-45A0-A0C4-32AB787C5852}" presName="adorn" presStyleLbl="fgAccFollowNode1" presStyleIdx="1" presStyleCnt="3"/>
      <dgm:spPr>
        <a:solidFill>
          <a:schemeClr val="accent1">
            <a:lumMod val="60000"/>
            <a:lumOff val="40000"/>
          </a:schemeClr>
        </a:solidFill>
      </dgm:spPr>
    </dgm:pt>
    <dgm:pt modelId="{4E44E2AB-022F-44AE-B5A3-42D2870455A6}" type="pres">
      <dgm:prSet presAssocID="{14404160-DF50-4995-A6A6-9F967462C5EA}" presName="sibTrans" presStyleLbl="sibTrans2D1" presStyleIdx="0" presStyleCnt="0"/>
      <dgm:spPr/>
      <dgm:t>
        <a:bodyPr/>
        <a:lstStyle/>
        <a:p>
          <a:endParaRPr lang="en-CA"/>
        </a:p>
      </dgm:t>
    </dgm:pt>
    <dgm:pt modelId="{3217169C-2823-4F10-8374-F4889EC968ED}" type="pres">
      <dgm:prSet presAssocID="{F469EC82-9D52-40C4-A6BF-BFCD607BCFE1}" presName="compNode" presStyleCnt="0"/>
      <dgm:spPr/>
    </dgm:pt>
    <dgm:pt modelId="{C53BF5FE-165C-44FB-828D-8CF3DCC26051}" type="pres">
      <dgm:prSet presAssocID="{F469EC82-9D52-40C4-A6BF-BFCD607BCFE1}" presName="childRect" presStyleLbl="bgAcc1" presStyleIdx="2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0F22E6F-B74D-4AE1-8A02-07E24F126F41}" type="pres">
      <dgm:prSet presAssocID="{F469EC82-9D52-40C4-A6BF-BFCD607BCFE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543E7A5D-D839-4922-A2F6-27A9D7B40C9B}" type="pres">
      <dgm:prSet presAssocID="{F469EC82-9D52-40C4-A6BF-BFCD607BCFE1}" presName="parentRect" presStyleLbl="alignNode1" presStyleIdx="2" presStyleCnt="3"/>
      <dgm:spPr/>
      <dgm:t>
        <a:bodyPr/>
        <a:lstStyle/>
        <a:p>
          <a:endParaRPr lang="en-CA"/>
        </a:p>
      </dgm:t>
    </dgm:pt>
    <dgm:pt modelId="{6E11478D-4A22-4547-B02F-24962A2B451E}" type="pres">
      <dgm:prSet presAssocID="{F469EC82-9D52-40C4-A6BF-BFCD607BCFE1}" presName="adorn" presStyleLbl="fgAccFollowNode1" presStyleIdx="2" presStyleCnt="3"/>
      <dgm:spPr>
        <a:solidFill>
          <a:schemeClr val="accent1">
            <a:lumMod val="50000"/>
          </a:schemeClr>
        </a:solidFill>
      </dgm:spPr>
    </dgm:pt>
  </dgm:ptLst>
  <dgm:cxnLst>
    <dgm:cxn modelId="{A710F04C-2848-49A1-B24C-9EEB05437F86}" type="presOf" srcId="{0CC420B6-96DA-45A0-A0C4-32AB787C5852}" destId="{F105EED1-8977-48E7-9161-AF5696BDBB6A}" srcOrd="1" destOrd="0" presId="urn:microsoft.com/office/officeart/2005/8/layout/bList2"/>
    <dgm:cxn modelId="{2E88AD56-EAAC-46AF-83F3-FD9C07AF2D75}" type="presOf" srcId="{F469EC82-9D52-40C4-A6BF-BFCD607BCFE1}" destId="{543E7A5D-D839-4922-A2F6-27A9D7B40C9B}" srcOrd="1" destOrd="0" presId="urn:microsoft.com/office/officeart/2005/8/layout/bList2"/>
    <dgm:cxn modelId="{F187CD53-FF3B-45AE-938D-2F595477DFFB}" type="presOf" srcId="{42DE38FF-5E4A-423C-8289-A675A95F3596}" destId="{02D08AC3-12FB-4129-AD4D-24E023EDD7D2}" srcOrd="1" destOrd="0" presId="urn:microsoft.com/office/officeart/2005/8/layout/bList2"/>
    <dgm:cxn modelId="{7669DE76-2303-4E38-851B-5C3476D3A5FC}" type="presOf" srcId="{14404160-DF50-4995-A6A6-9F967462C5EA}" destId="{4E44E2AB-022F-44AE-B5A3-42D2870455A6}" srcOrd="0" destOrd="0" presId="urn:microsoft.com/office/officeart/2005/8/layout/bList2"/>
    <dgm:cxn modelId="{E1418AEF-0C67-4A4E-9300-1CC196AC4FB4}" type="presOf" srcId="{0611F1CB-F4AA-43CB-A959-F37AED1262A1}" destId="{F4A6B649-B27A-417E-BA05-90D1D1CE3A78}" srcOrd="0" destOrd="0" presId="urn:microsoft.com/office/officeart/2005/8/layout/bList2"/>
    <dgm:cxn modelId="{ECAF1889-C06E-4D4B-AC72-650A46C4BD1D}" type="presOf" srcId="{42DE38FF-5E4A-423C-8289-A675A95F3596}" destId="{1DB07068-970C-4AE5-832D-4EE58D031BCA}" srcOrd="0" destOrd="0" presId="urn:microsoft.com/office/officeart/2005/8/layout/bList2"/>
    <dgm:cxn modelId="{11DFB7BD-3AB0-4558-9547-67C3FDDD23B4}" srcId="{0611F1CB-F4AA-43CB-A959-F37AED1262A1}" destId="{0CC420B6-96DA-45A0-A0C4-32AB787C5852}" srcOrd="1" destOrd="0" parTransId="{2BF3F3CF-C449-42A0-B5D8-E8F5007E9A27}" sibTransId="{14404160-DF50-4995-A6A6-9F967462C5EA}"/>
    <dgm:cxn modelId="{32052303-02D6-4960-8E54-B7E4B656AFE6}" srcId="{0611F1CB-F4AA-43CB-A959-F37AED1262A1}" destId="{F469EC82-9D52-40C4-A6BF-BFCD607BCFE1}" srcOrd="2" destOrd="0" parTransId="{59E08208-E516-47BC-A83C-33504448FAF3}" sibTransId="{2EAE0985-0450-46B0-9263-448D68FF9DB9}"/>
    <dgm:cxn modelId="{AFAF3C1F-A4BF-4F6C-A98B-CA0E1B3EF08D}" type="presOf" srcId="{F469EC82-9D52-40C4-A6BF-BFCD607BCFE1}" destId="{20F22E6F-B74D-4AE1-8A02-07E24F126F41}" srcOrd="0" destOrd="0" presId="urn:microsoft.com/office/officeart/2005/8/layout/bList2"/>
    <dgm:cxn modelId="{AD14EC59-4915-410F-94B0-9869EBBB8BC7}" type="presOf" srcId="{0CC420B6-96DA-45A0-A0C4-32AB787C5852}" destId="{37C88FBC-37BD-40B2-94E6-D9F52AEA6504}" srcOrd="0" destOrd="0" presId="urn:microsoft.com/office/officeart/2005/8/layout/bList2"/>
    <dgm:cxn modelId="{28E50460-CB4A-4A51-8A19-FFC86143E5A0}" type="presOf" srcId="{D707750F-ED1E-4CC5-8050-349D08027732}" destId="{CB1DD498-5EFC-4133-85DA-1B5CBB103A95}" srcOrd="0" destOrd="0" presId="urn:microsoft.com/office/officeart/2005/8/layout/bList2"/>
    <dgm:cxn modelId="{A9F010D0-DC36-477C-AD79-1F948D5F4BF3}" srcId="{0611F1CB-F4AA-43CB-A959-F37AED1262A1}" destId="{42DE38FF-5E4A-423C-8289-A675A95F3596}" srcOrd="0" destOrd="0" parTransId="{EA8E1DFE-8FC5-4B56-94A1-7B1BE1DCD005}" sibTransId="{D707750F-ED1E-4CC5-8050-349D08027732}"/>
    <dgm:cxn modelId="{5B8EFFB9-F4CF-4BD5-97DF-15DF1CB8F292}" type="presParOf" srcId="{F4A6B649-B27A-417E-BA05-90D1D1CE3A78}" destId="{A33436D1-AEB2-49DE-AE2E-D2802C92584D}" srcOrd="0" destOrd="0" presId="urn:microsoft.com/office/officeart/2005/8/layout/bList2"/>
    <dgm:cxn modelId="{20350468-E021-4F83-AF10-8B8C7B92FC91}" type="presParOf" srcId="{A33436D1-AEB2-49DE-AE2E-D2802C92584D}" destId="{F38ED0C6-FC28-4750-9EAE-C632AC1520BB}" srcOrd="0" destOrd="0" presId="urn:microsoft.com/office/officeart/2005/8/layout/bList2"/>
    <dgm:cxn modelId="{3D4CDA97-3985-49B7-A1FC-99C9A9995390}" type="presParOf" srcId="{A33436D1-AEB2-49DE-AE2E-D2802C92584D}" destId="{1DB07068-970C-4AE5-832D-4EE58D031BCA}" srcOrd="1" destOrd="0" presId="urn:microsoft.com/office/officeart/2005/8/layout/bList2"/>
    <dgm:cxn modelId="{E6246354-E98C-4380-A098-0591C0A0A087}" type="presParOf" srcId="{A33436D1-AEB2-49DE-AE2E-D2802C92584D}" destId="{02D08AC3-12FB-4129-AD4D-24E023EDD7D2}" srcOrd="2" destOrd="0" presId="urn:microsoft.com/office/officeart/2005/8/layout/bList2"/>
    <dgm:cxn modelId="{1AC2CE23-B6D1-4405-8738-C06A7D9CE2AF}" type="presParOf" srcId="{A33436D1-AEB2-49DE-AE2E-D2802C92584D}" destId="{7B881DAF-1D2C-4EB2-8813-F7890C32D660}" srcOrd="3" destOrd="0" presId="urn:microsoft.com/office/officeart/2005/8/layout/bList2"/>
    <dgm:cxn modelId="{1929A139-6DCB-4F80-9858-77EEA875F7E7}" type="presParOf" srcId="{F4A6B649-B27A-417E-BA05-90D1D1CE3A78}" destId="{CB1DD498-5EFC-4133-85DA-1B5CBB103A95}" srcOrd="1" destOrd="0" presId="urn:microsoft.com/office/officeart/2005/8/layout/bList2"/>
    <dgm:cxn modelId="{B453C819-AB99-4A08-BBBD-1FC2F61168B4}" type="presParOf" srcId="{F4A6B649-B27A-417E-BA05-90D1D1CE3A78}" destId="{B0823DE8-88C2-49D6-B7F5-6CF3BB411C4B}" srcOrd="2" destOrd="0" presId="urn:microsoft.com/office/officeart/2005/8/layout/bList2"/>
    <dgm:cxn modelId="{0F7372C6-8A04-4DE8-BC45-9292021233B6}" type="presParOf" srcId="{B0823DE8-88C2-49D6-B7F5-6CF3BB411C4B}" destId="{9A9424B7-6A61-4CFF-91A5-9FBFA79A3480}" srcOrd="0" destOrd="0" presId="urn:microsoft.com/office/officeart/2005/8/layout/bList2"/>
    <dgm:cxn modelId="{48B15F09-38A6-44D2-92EE-EACA69811D64}" type="presParOf" srcId="{B0823DE8-88C2-49D6-B7F5-6CF3BB411C4B}" destId="{37C88FBC-37BD-40B2-94E6-D9F52AEA6504}" srcOrd="1" destOrd="0" presId="urn:microsoft.com/office/officeart/2005/8/layout/bList2"/>
    <dgm:cxn modelId="{88D6DBCF-A86D-413D-83AE-D5373CA68A62}" type="presParOf" srcId="{B0823DE8-88C2-49D6-B7F5-6CF3BB411C4B}" destId="{F105EED1-8977-48E7-9161-AF5696BDBB6A}" srcOrd="2" destOrd="0" presId="urn:microsoft.com/office/officeart/2005/8/layout/bList2"/>
    <dgm:cxn modelId="{F3AD9591-E659-4FBF-BF28-6DDA8BE778E5}" type="presParOf" srcId="{B0823DE8-88C2-49D6-B7F5-6CF3BB411C4B}" destId="{F45EA5C4-13A3-406A-A1D9-6910A3FA1E62}" srcOrd="3" destOrd="0" presId="urn:microsoft.com/office/officeart/2005/8/layout/bList2"/>
    <dgm:cxn modelId="{918736DE-FC64-4907-84EB-1B12AA4F71FD}" type="presParOf" srcId="{F4A6B649-B27A-417E-BA05-90D1D1CE3A78}" destId="{4E44E2AB-022F-44AE-B5A3-42D2870455A6}" srcOrd="3" destOrd="0" presId="urn:microsoft.com/office/officeart/2005/8/layout/bList2"/>
    <dgm:cxn modelId="{958F57D4-AE0E-4E5D-9160-E9FF4AB5BCA2}" type="presParOf" srcId="{F4A6B649-B27A-417E-BA05-90D1D1CE3A78}" destId="{3217169C-2823-4F10-8374-F4889EC968ED}" srcOrd="4" destOrd="0" presId="urn:microsoft.com/office/officeart/2005/8/layout/bList2"/>
    <dgm:cxn modelId="{F077C093-8097-4CAC-ACD9-B63A982B7C83}" type="presParOf" srcId="{3217169C-2823-4F10-8374-F4889EC968ED}" destId="{C53BF5FE-165C-44FB-828D-8CF3DCC26051}" srcOrd="0" destOrd="0" presId="urn:microsoft.com/office/officeart/2005/8/layout/bList2"/>
    <dgm:cxn modelId="{40C2B3E9-7F54-4AEF-90C2-CF74F4AB1EA0}" type="presParOf" srcId="{3217169C-2823-4F10-8374-F4889EC968ED}" destId="{20F22E6F-B74D-4AE1-8A02-07E24F126F41}" srcOrd="1" destOrd="0" presId="urn:microsoft.com/office/officeart/2005/8/layout/bList2"/>
    <dgm:cxn modelId="{9EA8FE1F-93AA-464D-8957-BB6A9C320F68}" type="presParOf" srcId="{3217169C-2823-4F10-8374-F4889EC968ED}" destId="{543E7A5D-D839-4922-A2F6-27A9D7B40C9B}" srcOrd="2" destOrd="0" presId="urn:microsoft.com/office/officeart/2005/8/layout/bList2"/>
    <dgm:cxn modelId="{AE42D99A-A87F-40B0-A93C-10B01D881149}" type="presParOf" srcId="{3217169C-2823-4F10-8374-F4889EC968ED}" destId="{6E11478D-4A22-4547-B02F-24962A2B451E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6FE69A-C0CA-4CB3-87B4-BF82BE6C3FA4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5BE4495A-36E2-41A4-B5E1-6F3655248F3A}">
      <dgm:prSet phldrT="[Text]"/>
      <dgm:spPr/>
      <dgm:t>
        <a:bodyPr/>
        <a:lstStyle/>
        <a:p>
          <a:r>
            <a:rPr lang="en-CA" dirty="0" smtClean="0"/>
            <a:t>Images &amp; Maps</a:t>
          </a:r>
          <a:endParaRPr lang="en-CA" dirty="0"/>
        </a:p>
      </dgm:t>
    </dgm:pt>
    <dgm:pt modelId="{F3F7954A-5AD3-4DF4-8B06-098C01EDE0EC}" type="parTrans" cxnId="{0DFCF3C0-4FEC-4D00-BD85-37E770D9F909}">
      <dgm:prSet/>
      <dgm:spPr/>
      <dgm:t>
        <a:bodyPr/>
        <a:lstStyle/>
        <a:p>
          <a:endParaRPr lang="en-CA"/>
        </a:p>
      </dgm:t>
    </dgm:pt>
    <dgm:pt modelId="{00381BFA-C636-4973-BBDC-8EA488ED6320}" type="sibTrans" cxnId="{0DFCF3C0-4FEC-4D00-BD85-37E770D9F909}">
      <dgm:prSet/>
      <dgm:spPr/>
      <dgm:t>
        <a:bodyPr/>
        <a:lstStyle/>
        <a:p>
          <a:endParaRPr lang="en-CA"/>
        </a:p>
      </dgm:t>
    </dgm:pt>
    <dgm:pt modelId="{B5077F8C-23A7-4D37-880D-F9A272D68DE2}">
      <dgm:prSet phldrT="[Text]"/>
      <dgm:spPr/>
      <dgm:t>
        <a:bodyPr/>
        <a:lstStyle/>
        <a:p>
          <a:r>
            <a:rPr lang="en-CA" dirty="0" smtClean="0"/>
            <a:t>Sounds &amp; Music</a:t>
          </a:r>
          <a:endParaRPr lang="en-CA" dirty="0"/>
        </a:p>
      </dgm:t>
    </dgm:pt>
    <dgm:pt modelId="{CE300F58-8679-4090-B001-35E711815519}" type="parTrans" cxnId="{488FDE75-ECAE-43CD-B5BD-0EA7018BCF1B}">
      <dgm:prSet/>
      <dgm:spPr/>
      <dgm:t>
        <a:bodyPr/>
        <a:lstStyle/>
        <a:p>
          <a:endParaRPr lang="en-CA"/>
        </a:p>
      </dgm:t>
    </dgm:pt>
    <dgm:pt modelId="{5896EC3A-4DA2-401D-953B-9D28CC535B4B}" type="sibTrans" cxnId="{488FDE75-ECAE-43CD-B5BD-0EA7018BCF1B}">
      <dgm:prSet/>
      <dgm:spPr/>
      <dgm:t>
        <a:bodyPr/>
        <a:lstStyle/>
        <a:p>
          <a:endParaRPr lang="en-CA"/>
        </a:p>
      </dgm:t>
    </dgm:pt>
    <dgm:pt modelId="{41516F56-E312-4A5F-9C4A-ABFCBA87E89E}">
      <dgm:prSet phldrT="[Text]"/>
      <dgm:spPr/>
      <dgm:t>
        <a:bodyPr/>
        <a:lstStyle/>
        <a:p>
          <a:r>
            <a:rPr lang="en-CA" dirty="0" smtClean="0"/>
            <a:t>Films</a:t>
          </a:r>
          <a:endParaRPr lang="en-CA" dirty="0"/>
        </a:p>
      </dgm:t>
    </dgm:pt>
    <dgm:pt modelId="{A64DC7DA-B486-4930-911A-AC586D7C5DA2}" type="parTrans" cxnId="{6696ACB1-DB1F-4FA5-9892-DB173CF02B13}">
      <dgm:prSet/>
      <dgm:spPr/>
      <dgm:t>
        <a:bodyPr/>
        <a:lstStyle/>
        <a:p>
          <a:endParaRPr lang="en-CA"/>
        </a:p>
      </dgm:t>
    </dgm:pt>
    <dgm:pt modelId="{DFDBDAA5-44C4-49F8-B35E-71363FC50375}" type="sibTrans" cxnId="{6696ACB1-DB1F-4FA5-9892-DB173CF02B13}">
      <dgm:prSet/>
      <dgm:spPr/>
      <dgm:t>
        <a:bodyPr/>
        <a:lstStyle/>
        <a:p>
          <a:endParaRPr lang="en-CA"/>
        </a:p>
      </dgm:t>
    </dgm:pt>
    <dgm:pt modelId="{11F8F5BE-79FF-4EB2-B4F8-51E5EF7CCAA4}">
      <dgm:prSet/>
      <dgm:spPr/>
      <dgm:t>
        <a:bodyPr/>
        <a:lstStyle/>
        <a:p>
          <a:r>
            <a:rPr lang="en-CA" dirty="0" smtClean="0"/>
            <a:t>Live or Digital Performances</a:t>
          </a:r>
          <a:endParaRPr lang="en-CA" dirty="0"/>
        </a:p>
      </dgm:t>
    </dgm:pt>
    <dgm:pt modelId="{FC6C4824-7C42-4D11-AC1F-319921358146}" type="parTrans" cxnId="{C9FC5D1D-0C11-4A49-9517-465CC76B6935}">
      <dgm:prSet/>
      <dgm:spPr/>
      <dgm:t>
        <a:bodyPr/>
        <a:lstStyle/>
        <a:p>
          <a:endParaRPr lang="en-CA"/>
        </a:p>
      </dgm:t>
    </dgm:pt>
    <dgm:pt modelId="{E0ACF078-F467-449C-B333-FF930F3BB8F3}" type="sibTrans" cxnId="{C9FC5D1D-0C11-4A49-9517-465CC76B6935}">
      <dgm:prSet/>
      <dgm:spPr/>
      <dgm:t>
        <a:bodyPr/>
        <a:lstStyle/>
        <a:p>
          <a:endParaRPr lang="en-CA"/>
        </a:p>
      </dgm:t>
    </dgm:pt>
    <dgm:pt modelId="{DCB65E78-C7E4-4FAB-821B-7431076BF001}">
      <dgm:prSet/>
      <dgm:spPr/>
      <dgm:t>
        <a:bodyPr/>
        <a:lstStyle/>
        <a:p>
          <a:r>
            <a:rPr lang="en-CA" dirty="0" smtClean="0"/>
            <a:t>Words, Languages, Grammars</a:t>
          </a:r>
          <a:endParaRPr lang="en-CA" dirty="0"/>
        </a:p>
      </dgm:t>
    </dgm:pt>
    <dgm:pt modelId="{278503F7-6360-487B-97F0-9C3FF211CCC0}" type="parTrans" cxnId="{16EB7C44-F992-45F2-AD64-5E62D6275B7C}">
      <dgm:prSet/>
      <dgm:spPr/>
      <dgm:t>
        <a:bodyPr/>
        <a:lstStyle/>
        <a:p>
          <a:endParaRPr lang="en-CA"/>
        </a:p>
      </dgm:t>
    </dgm:pt>
    <dgm:pt modelId="{2CE1EBE0-2D29-4689-93F4-63F173796DE0}" type="sibTrans" cxnId="{16EB7C44-F992-45F2-AD64-5E62D6275B7C}">
      <dgm:prSet/>
      <dgm:spPr/>
      <dgm:t>
        <a:bodyPr/>
        <a:lstStyle/>
        <a:p>
          <a:endParaRPr lang="en-CA"/>
        </a:p>
      </dgm:t>
    </dgm:pt>
    <dgm:pt modelId="{801CBF9A-B416-4CEB-A5AC-368616EF6099}">
      <dgm:prSet/>
      <dgm:spPr/>
      <dgm:t>
        <a:bodyPr/>
        <a:lstStyle/>
        <a:p>
          <a:r>
            <a:rPr lang="en-CA" dirty="0" smtClean="0"/>
            <a:t>Text</a:t>
          </a:r>
          <a:endParaRPr lang="en-CA" dirty="0"/>
        </a:p>
      </dgm:t>
    </dgm:pt>
    <dgm:pt modelId="{0A3B41D8-1A09-4948-8135-3813A307CFD2}" type="parTrans" cxnId="{D2345B47-792B-4423-8580-97CC6FB9D3B3}">
      <dgm:prSet/>
      <dgm:spPr/>
      <dgm:t>
        <a:bodyPr/>
        <a:lstStyle/>
        <a:p>
          <a:endParaRPr lang="en-CA"/>
        </a:p>
      </dgm:t>
    </dgm:pt>
    <dgm:pt modelId="{B89A6936-4476-4162-AC6F-5747DF98898F}" type="sibTrans" cxnId="{D2345B47-792B-4423-8580-97CC6FB9D3B3}">
      <dgm:prSet/>
      <dgm:spPr/>
      <dgm:t>
        <a:bodyPr/>
        <a:lstStyle/>
        <a:p>
          <a:endParaRPr lang="en-CA"/>
        </a:p>
      </dgm:t>
    </dgm:pt>
    <dgm:pt modelId="{FE01F9EE-13E8-4A62-A517-CC084CF99D35}">
      <dgm:prSet/>
      <dgm:spPr/>
      <dgm:t>
        <a:bodyPr/>
        <a:lstStyle/>
        <a:p>
          <a:r>
            <a:rPr lang="en-US" dirty="0" smtClean="0"/>
            <a:t>Social Media Archives</a:t>
          </a:r>
          <a:endParaRPr lang="en-US" dirty="0"/>
        </a:p>
      </dgm:t>
    </dgm:pt>
    <dgm:pt modelId="{4F29C1C1-765F-4102-BE47-2D4210A091F2}" type="sibTrans" cxnId="{CA98E83B-5B21-4C40-A908-6254D0F1D1B5}">
      <dgm:prSet/>
      <dgm:spPr/>
      <dgm:t>
        <a:bodyPr/>
        <a:lstStyle/>
        <a:p>
          <a:endParaRPr lang="en-US"/>
        </a:p>
      </dgm:t>
    </dgm:pt>
    <dgm:pt modelId="{D90AB67B-8F44-4FBD-9455-F9D8C5271EFD}" type="parTrans" cxnId="{CA98E83B-5B21-4C40-A908-6254D0F1D1B5}">
      <dgm:prSet/>
      <dgm:spPr/>
      <dgm:t>
        <a:bodyPr/>
        <a:lstStyle/>
        <a:p>
          <a:endParaRPr lang="en-US"/>
        </a:p>
      </dgm:t>
    </dgm:pt>
    <dgm:pt modelId="{246CF0B4-3B99-4B06-9B20-D356136DD6F3}" type="pres">
      <dgm:prSet presAssocID="{2C6FE69A-C0CA-4CB3-87B4-BF82BE6C3FA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4BED6642-72ED-4113-ACFF-1007FEE49707}" type="pres">
      <dgm:prSet presAssocID="{801CBF9A-B416-4CEB-A5AC-368616EF6099}" presName="composite" presStyleCnt="0"/>
      <dgm:spPr/>
    </dgm:pt>
    <dgm:pt modelId="{934B16DD-B539-40B6-BBC4-BC52E7C321E9}" type="pres">
      <dgm:prSet presAssocID="{801CBF9A-B416-4CEB-A5AC-368616EF6099}" presName="rect1" presStyleLbl="bgImgPlac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</dgm:spPr>
      <dgm:t>
        <a:bodyPr/>
        <a:lstStyle/>
        <a:p>
          <a:endParaRPr lang="en-CA"/>
        </a:p>
      </dgm:t>
    </dgm:pt>
    <dgm:pt modelId="{24AB7380-6149-42D3-BDE2-61C199B55711}" type="pres">
      <dgm:prSet presAssocID="{801CBF9A-B416-4CEB-A5AC-368616EF6099}" presName="wedgeRectCallout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7B43515-803C-45AA-81DF-07BBB018476B}" type="pres">
      <dgm:prSet presAssocID="{B89A6936-4476-4162-AC6F-5747DF98898F}" presName="sibTrans" presStyleCnt="0"/>
      <dgm:spPr/>
    </dgm:pt>
    <dgm:pt modelId="{B4313A6A-378C-4DEA-9DB1-FC246ED592A4}" type="pres">
      <dgm:prSet presAssocID="{5BE4495A-36E2-41A4-B5E1-6F3655248F3A}" presName="composite" presStyleCnt="0"/>
      <dgm:spPr/>
    </dgm:pt>
    <dgm:pt modelId="{7C6FBB7B-00E8-4A16-A494-6DBF56B87C26}" type="pres">
      <dgm:prSet presAssocID="{5BE4495A-36E2-41A4-B5E1-6F3655248F3A}" presName="rect1" presStyleLbl="bgImgPlace1" presStyleIdx="1" presStyleCnt="7" custLinFactNeighborX="2764" custLinFactNeighborY="-38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CA"/>
        </a:p>
      </dgm:t>
    </dgm:pt>
    <dgm:pt modelId="{2E510C77-F7C3-42FF-9B68-E68EF4987018}" type="pres">
      <dgm:prSet presAssocID="{5BE4495A-36E2-41A4-B5E1-6F3655248F3A}" presName="wedgeRectCallout1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4F7223F-E941-4FF9-A4EF-ACCDAEB0132C}" type="pres">
      <dgm:prSet presAssocID="{00381BFA-C636-4973-BBDC-8EA488ED6320}" presName="sibTrans" presStyleCnt="0"/>
      <dgm:spPr/>
    </dgm:pt>
    <dgm:pt modelId="{922F6424-AB54-4172-BC0B-57476F41C8B2}" type="pres">
      <dgm:prSet presAssocID="{B5077F8C-23A7-4D37-880D-F9A272D68DE2}" presName="composite" presStyleCnt="0"/>
      <dgm:spPr/>
    </dgm:pt>
    <dgm:pt modelId="{59CE77D2-1D60-4BB2-84E9-DC087ECB1C22}" type="pres">
      <dgm:prSet presAssocID="{B5077F8C-23A7-4D37-880D-F9A272D68DE2}" presName="rect1" presStyleLbl="bgImgPlace1" presStyleIdx="2" presStyleCnt="7" custLinFactNeighborX="11208" custLinFactNeighborY="-444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CA"/>
        </a:p>
      </dgm:t>
    </dgm:pt>
    <dgm:pt modelId="{A331D535-4753-43AE-A6C1-2BD59EBB5AB8}" type="pres">
      <dgm:prSet presAssocID="{B5077F8C-23A7-4D37-880D-F9A272D68DE2}" presName="wedgeRectCallout1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D53A6A9-4C8C-449A-A807-8B6AA2D32362}" type="pres">
      <dgm:prSet presAssocID="{5896EC3A-4DA2-401D-953B-9D28CC535B4B}" presName="sibTrans" presStyleCnt="0"/>
      <dgm:spPr/>
    </dgm:pt>
    <dgm:pt modelId="{A962EF95-FD19-4929-B473-439331FBC22A}" type="pres">
      <dgm:prSet presAssocID="{41516F56-E312-4A5F-9C4A-ABFCBA87E89E}" presName="composite" presStyleCnt="0"/>
      <dgm:spPr/>
    </dgm:pt>
    <dgm:pt modelId="{BD027D04-6310-4DE5-9BA1-F7C8A9259C7B}" type="pres">
      <dgm:prSet presAssocID="{41516F56-E312-4A5F-9C4A-ABFCBA87E89E}" presName="rect1" presStyleLbl="bgImgPlace1" presStyleIdx="3" presStyleCnt="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CA"/>
        </a:p>
      </dgm:t>
    </dgm:pt>
    <dgm:pt modelId="{6661CFF5-477E-498F-9A67-C345A38FBA50}" type="pres">
      <dgm:prSet presAssocID="{41516F56-E312-4A5F-9C4A-ABFCBA87E89E}" presName="wedgeRectCallout1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447BA74F-B876-4DDE-94B1-866265225788}" type="pres">
      <dgm:prSet presAssocID="{DFDBDAA5-44C4-49F8-B35E-71363FC50375}" presName="sibTrans" presStyleCnt="0"/>
      <dgm:spPr/>
    </dgm:pt>
    <dgm:pt modelId="{EA478AAB-056A-4574-91A9-07E6BDCF5B48}" type="pres">
      <dgm:prSet presAssocID="{11F8F5BE-79FF-4EB2-B4F8-51E5EF7CCAA4}" presName="composite" presStyleCnt="0"/>
      <dgm:spPr/>
    </dgm:pt>
    <dgm:pt modelId="{4E616AFC-01AC-487E-94F9-D233B9D597CA}" type="pres">
      <dgm:prSet presAssocID="{11F8F5BE-79FF-4EB2-B4F8-51E5EF7CCAA4}" presName="rect1" presStyleLbl="bgImgPlace1" presStyleIdx="4" presStyleCnt="7" custScaleX="135756" custScaleY="14212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CA"/>
        </a:p>
      </dgm:t>
    </dgm:pt>
    <dgm:pt modelId="{D4D9D4A4-1F62-49C3-B6BD-9006B94959BA}" type="pres">
      <dgm:prSet presAssocID="{11F8F5BE-79FF-4EB2-B4F8-51E5EF7CCAA4}" presName="wedgeRectCallout1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4064EAD-DE2C-4EF7-BC42-FB3231A7EED3}" type="pres">
      <dgm:prSet presAssocID="{E0ACF078-F467-449C-B333-FF930F3BB8F3}" presName="sibTrans" presStyleCnt="0"/>
      <dgm:spPr/>
    </dgm:pt>
    <dgm:pt modelId="{B866FE3E-7610-49F9-ACED-CE53D73C9DB6}" type="pres">
      <dgm:prSet presAssocID="{DCB65E78-C7E4-4FAB-821B-7431076BF001}" presName="composite" presStyleCnt="0"/>
      <dgm:spPr/>
    </dgm:pt>
    <dgm:pt modelId="{3A66C6D0-C0F4-4AD7-9E7A-23FC553E07D5}" type="pres">
      <dgm:prSet presAssocID="{DCB65E78-C7E4-4FAB-821B-7431076BF001}" presName="rect1" presStyleLbl="bgImgPlace1" presStyleIdx="5" presStyleCnt="7" custScaleX="188730" custScaleY="138750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CA"/>
        </a:p>
      </dgm:t>
    </dgm:pt>
    <dgm:pt modelId="{0396866B-B46E-4692-A128-F5845EF4CB4C}" type="pres">
      <dgm:prSet presAssocID="{DCB65E78-C7E4-4FAB-821B-7431076BF001}" presName="wedgeRectCallout1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47566A0-8ACD-4238-9BFE-45223DBE665B}" type="pres">
      <dgm:prSet presAssocID="{2CE1EBE0-2D29-4689-93F4-63F173796DE0}" presName="sibTrans" presStyleCnt="0"/>
      <dgm:spPr/>
    </dgm:pt>
    <dgm:pt modelId="{5E97C05E-BEB8-425A-9E9A-FE5C83DDE47F}" type="pres">
      <dgm:prSet presAssocID="{FE01F9EE-13E8-4A62-A517-CC084CF99D35}" presName="composite" presStyleCnt="0"/>
      <dgm:spPr/>
    </dgm:pt>
    <dgm:pt modelId="{3B89DF85-C5CF-4AEB-9E02-AD62CBD6112D}" type="pres">
      <dgm:prSet presAssocID="{FE01F9EE-13E8-4A62-A517-CC084CF99D35}" presName="rect1" presStyleLbl="bgImgPlac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CA"/>
        </a:p>
      </dgm:t>
    </dgm:pt>
    <dgm:pt modelId="{6D8CEAC3-20FB-41C3-A0C0-0FD71FE659ED}" type="pres">
      <dgm:prSet presAssocID="{FE01F9EE-13E8-4A62-A517-CC084CF99D35}" presName="wedgeRectCallout1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96ACB1-DB1F-4FA5-9892-DB173CF02B13}" srcId="{2C6FE69A-C0CA-4CB3-87B4-BF82BE6C3FA4}" destId="{41516F56-E312-4A5F-9C4A-ABFCBA87E89E}" srcOrd="3" destOrd="0" parTransId="{A64DC7DA-B486-4930-911A-AC586D7C5DA2}" sibTransId="{DFDBDAA5-44C4-49F8-B35E-71363FC50375}"/>
    <dgm:cxn modelId="{CA98E83B-5B21-4C40-A908-6254D0F1D1B5}" srcId="{2C6FE69A-C0CA-4CB3-87B4-BF82BE6C3FA4}" destId="{FE01F9EE-13E8-4A62-A517-CC084CF99D35}" srcOrd="6" destOrd="0" parTransId="{D90AB67B-8F44-4FBD-9455-F9D8C5271EFD}" sibTransId="{4F29C1C1-765F-4102-BE47-2D4210A091F2}"/>
    <dgm:cxn modelId="{D2345B47-792B-4423-8580-97CC6FB9D3B3}" srcId="{2C6FE69A-C0CA-4CB3-87B4-BF82BE6C3FA4}" destId="{801CBF9A-B416-4CEB-A5AC-368616EF6099}" srcOrd="0" destOrd="0" parTransId="{0A3B41D8-1A09-4948-8135-3813A307CFD2}" sibTransId="{B89A6936-4476-4162-AC6F-5747DF98898F}"/>
    <dgm:cxn modelId="{0DFCF3C0-4FEC-4D00-BD85-37E770D9F909}" srcId="{2C6FE69A-C0CA-4CB3-87B4-BF82BE6C3FA4}" destId="{5BE4495A-36E2-41A4-B5E1-6F3655248F3A}" srcOrd="1" destOrd="0" parTransId="{F3F7954A-5AD3-4DF4-8B06-098C01EDE0EC}" sibTransId="{00381BFA-C636-4973-BBDC-8EA488ED6320}"/>
    <dgm:cxn modelId="{2933EFB7-D940-4B60-B830-360C1B94267D}" type="presOf" srcId="{5BE4495A-36E2-41A4-B5E1-6F3655248F3A}" destId="{2E510C77-F7C3-42FF-9B68-E68EF4987018}" srcOrd="0" destOrd="0" presId="urn:microsoft.com/office/officeart/2008/layout/BendingPictureCaptionList"/>
    <dgm:cxn modelId="{488FDE75-ECAE-43CD-B5BD-0EA7018BCF1B}" srcId="{2C6FE69A-C0CA-4CB3-87B4-BF82BE6C3FA4}" destId="{B5077F8C-23A7-4D37-880D-F9A272D68DE2}" srcOrd="2" destOrd="0" parTransId="{CE300F58-8679-4090-B001-35E711815519}" sibTransId="{5896EC3A-4DA2-401D-953B-9D28CC535B4B}"/>
    <dgm:cxn modelId="{2D189B1E-2998-4672-9C01-44C0E6638E39}" type="presOf" srcId="{41516F56-E312-4A5F-9C4A-ABFCBA87E89E}" destId="{6661CFF5-477E-498F-9A67-C345A38FBA50}" srcOrd="0" destOrd="0" presId="urn:microsoft.com/office/officeart/2008/layout/BendingPictureCaptionList"/>
    <dgm:cxn modelId="{289BDCC8-6DA0-490D-9CA2-A3F52AF67406}" type="presOf" srcId="{11F8F5BE-79FF-4EB2-B4F8-51E5EF7CCAA4}" destId="{D4D9D4A4-1F62-49C3-B6BD-9006B94959BA}" srcOrd="0" destOrd="0" presId="urn:microsoft.com/office/officeart/2008/layout/BendingPictureCaptionList"/>
    <dgm:cxn modelId="{C9FC5D1D-0C11-4A49-9517-465CC76B6935}" srcId="{2C6FE69A-C0CA-4CB3-87B4-BF82BE6C3FA4}" destId="{11F8F5BE-79FF-4EB2-B4F8-51E5EF7CCAA4}" srcOrd="4" destOrd="0" parTransId="{FC6C4824-7C42-4D11-AC1F-319921358146}" sibTransId="{E0ACF078-F467-449C-B333-FF930F3BB8F3}"/>
    <dgm:cxn modelId="{25183C4F-7B5A-4317-9D81-EB117934410B}" type="presOf" srcId="{B5077F8C-23A7-4D37-880D-F9A272D68DE2}" destId="{A331D535-4753-43AE-A6C1-2BD59EBB5AB8}" srcOrd="0" destOrd="0" presId="urn:microsoft.com/office/officeart/2008/layout/BendingPictureCaptionList"/>
    <dgm:cxn modelId="{73656A41-6A8D-46CD-8543-12CE94B13B2F}" type="presOf" srcId="{2C6FE69A-C0CA-4CB3-87B4-BF82BE6C3FA4}" destId="{246CF0B4-3B99-4B06-9B20-D356136DD6F3}" srcOrd="0" destOrd="0" presId="urn:microsoft.com/office/officeart/2008/layout/BendingPictureCaptionList"/>
    <dgm:cxn modelId="{16EB7C44-F992-45F2-AD64-5E62D6275B7C}" srcId="{2C6FE69A-C0CA-4CB3-87B4-BF82BE6C3FA4}" destId="{DCB65E78-C7E4-4FAB-821B-7431076BF001}" srcOrd="5" destOrd="0" parTransId="{278503F7-6360-487B-97F0-9C3FF211CCC0}" sibTransId="{2CE1EBE0-2D29-4689-93F4-63F173796DE0}"/>
    <dgm:cxn modelId="{53AED019-72B0-4173-AA0E-571A229E3402}" type="presOf" srcId="{801CBF9A-B416-4CEB-A5AC-368616EF6099}" destId="{24AB7380-6149-42D3-BDE2-61C199B55711}" srcOrd="0" destOrd="0" presId="urn:microsoft.com/office/officeart/2008/layout/BendingPictureCaptionList"/>
    <dgm:cxn modelId="{639B7258-A37F-42D3-B6FC-F37CE1306709}" type="presOf" srcId="{FE01F9EE-13E8-4A62-A517-CC084CF99D35}" destId="{6D8CEAC3-20FB-41C3-A0C0-0FD71FE659ED}" srcOrd="0" destOrd="0" presId="urn:microsoft.com/office/officeart/2008/layout/BendingPictureCaptionList"/>
    <dgm:cxn modelId="{A0B10105-6334-48D7-B49D-C35B650F63BE}" type="presOf" srcId="{DCB65E78-C7E4-4FAB-821B-7431076BF001}" destId="{0396866B-B46E-4692-A128-F5845EF4CB4C}" srcOrd="0" destOrd="0" presId="urn:microsoft.com/office/officeart/2008/layout/BendingPictureCaptionList"/>
    <dgm:cxn modelId="{F78914AD-9581-4823-9C0D-67AAA7DCA087}" type="presParOf" srcId="{246CF0B4-3B99-4B06-9B20-D356136DD6F3}" destId="{4BED6642-72ED-4113-ACFF-1007FEE49707}" srcOrd="0" destOrd="0" presId="urn:microsoft.com/office/officeart/2008/layout/BendingPictureCaptionList"/>
    <dgm:cxn modelId="{B42EA317-5E90-4F39-8017-2B31BB588A95}" type="presParOf" srcId="{4BED6642-72ED-4113-ACFF-1007FEE49707}" destId="{934B16DD-B539-40B6-BBC4-BC52E7C321E9}" srcOrd="0" destOrd="0" presId="urn:microsoft.com/office/officeart/2008/layout/BendingPictureCaptionList"/>
    <dgm:cxn modelId="{36FC837B-F751-4E5A-95E3-5092376DE478}" type="presParOf" srcId="{4BED6642-72ED-4113-ACFF-1007FEE49707}" destId="{24AB7380-6149-42D3-BDE2-61C199B55711}" srcOrd="1" destOrd="0" presId="urn:microsoft.com/office/officeart/2008/layout/BendingPictureCaptionList"/>
    <dgm:cxn modelId="{25110E73-796C-45EB-9E73-E3847B5CD0BF}" type="presParOf" srcId="{246CF0B4-3B99-4B06-9B20-D356136DD6F3}" destId="{07B43515-803C-45AA-81DF-07BBB018476B}" srcOrd="1" destOrd="0" presId="urn:microsoft.com/office/officeart/2008/layout/BendingPictureCaptionList"/>
    <dgm:cxn modelId="{9D9FB0C8-6008-4D02-909A-03BC4FF555D9}" type="presParOf" srcId="{246CF0B4-3B99-4B06-9B20-D356136DD6F3}" destId="{B4313A6A-378C-4DEA-9DB1-FC246ED592A4}" srcOrd="2" destOrd="0" presId="urn:microsoft.com/office/officeart/2008/layout/BendingPictureCaptionList"/>
    <dgm:cxn modelId="{F0E71C51-C616-45A3-8A71-9191865CAFB1}" type="presParOf" srcId="{B4313A6A-378C-4DEA-9DB1-FC246ED592A4}" destId="{7C6FBB7B-00E8-4A16-A494-6DBF56B87C26}" srcOrd="0" destOrd="0" presId="urn:microsoft.com/office/officeart/2008/layout/BendingPictureCaptionList"/>
    <dgm:cxn modelId="{E02594E1-8AC5-4D6F-AA2C-733A025304CC}" type="presParOf" srcId="{B4313A6A-378C-4DEA-9DB1-FC246ED592A4}" destId="{2E510C77-F7C3-42FF-9B68-E68EF4987018}" srcOrd="1" destOrd="0" presId="urn:microsoft.com/office/officeart/2008/layout/BendingPictureCaptionList"/>
    <dgm:cxn modelId="{3A5C30C3-D87F-4357-B608-AE81CDC5DCBB}" type="presParOf" srcId="{246CF0B4-3B99-4B06-9B20-D356136DD6F3}" destId="{E4F7223F-E941-4FF9-A4EF-ACCDAEB0132C}" srcOrd="3" destOrd="0" presId="urn:microsoft.com/office/officeart/2008/layout/BendingPictureCaptionList"/>
    <dgm:cxn modelId="{6432EDA4-6FA5-483F-8B63-3BE4C1E0921A}" type="presParOf" srcId="{246CF0B4-3B99-4B06-9B20-D356136DD6F3}" destId="{922F6424-AB54-4172-BC0B-57476F41C8B2}" srcOrd="4" destOrd="0" presId="urn:microsoft.com/office/officeart/2008/layout/BendingPictureCaptionList"/>
    <dgm:cxn modelId="{B2E9D632-10A0-4F01-B324-DAF3EDF4B6C4}" type="presParOf" srcId="{922F6424-AB54-4172-BC0B-57476F41C8B2}" destId="{59CE77D2-1D60-4BB2-84E9-DC087ECB1C22}" srcOrd="0" destOrd="0" presId="urn:microsoft.com/office/officeart/2008/layout/BendingPictureCaptionList"/>
    <dgm:cxn modelId="{B8353B23-9E84-42BD-8263-F804303C86C0}" type="presParOf" srcId="{922F6424-AB54-4172-BC0B-57476F41C8B2}" destId="{A331D535-4753-43AE-A6C1-2BD59EBB5AB8}" srcOrd="1" destOrd="0" presId="urn:microsoft.com/office/officeart/2008/layout/BendingPictureCaptionList"/>
    <dgm:cxn modelId="{BFFF4A53-28E2-4D4D-8F18-301ADCD72280}" type="presParOf" srcId="{246CF0B4-3B99-4B06-9B20-D356136DD6F3}" destId="{ED53A6A9-4C8C-449A-A807-8B6AA2D32362}" srcOrd="5" destOrd="0" presId="urn:microsoft.com/office/officeart/2008/layout/BendingPictureCaptionList"/>
    <dgm:cxn modelId="{142C3F64-3E99-4AA1-9A4C-33EEE970BE74}" type="presParOf" srcId="{246CF0B4-3B99-4B06-9B20-D356136DD6F3}" destId="{A962EF95-FD19-4929-B473-439331FBC22A}" srcOrd="6" destOrd="0" presId="urn:microsoft.com/office/officeart/2008/layout/BendingPictureCaptionList"/>
    <dgm:cxn modelId="{25087ECE-468C-4C6E-A4EA-494FCFA248BF}" type="presParOf" srcId="{A962EF95-FD19-4929-B473-439331FBC22A}" destId="{BD027D04-6310-4DE5-9BA1-F7C8A9259C7B}" srcOrd="0" destOrd="0" presId="urn:microsoft.com/office/officeart/2008/layout/BendingPictureCaptionList"/>
    <dgm:cxn modelId="{5751D4AE-A9A0-4F2E-A3D9-6F118001BC02}" type="presParOf" srcId="{A962EF95-FD19-4929-B473-439331FBC22A}" destId="{6661CFF5-477E-498F-9A67-C345A38FBA50}" srcOrd="1" destOrd="0" presId="urn:microsoft.com/office/officeart/2008/layout/BendingPictureCaptionList"/>
    <dgm:cxn modelId="{7E806451-AACB-4A0A-86B4-0178E972BC1B}" type="presParOf" srcId="{246CF0B4-3B99-4B06-9B20-D356136DD6F3}" destId="{447BA74F-B876-4DDE-94B1-866265225788}" srcOrd="7" destOrd="0" presId="urn:microsoft.com/office/officeart/2008/layout/BendingPictureCaptionList"/>
    <dgm:cxn modelId="{165D1DB4-46A1-47C0-AE20-45890C543F2E}" type="presParOf" srcId="{246CF0B4-3B99-4B06-9B20-D356136DD6F3}" destId="{EA478AAB-056A-4574-91A9-07E6BDCF5B48}" srcOrd="8" destOrd="0" presId="urn:microsoft.com/office/officeart/2008/layout/BendingPictureCaptionList"/>
    <dgm:cxn modelId="{BA6B930A-3BD5-4D1D-8DF0-F9CC061C425F}" type="presParOf" srcId="{EA478AAB-056A-4574-91A9-07E6BDCF5B48}" destId="{4E616AFC-01AC-487E-94F9-D233B9D597CA}" srcOrd="0" destOrd="0" presId="urn:microsoft.com/office/officeart/2008/layout/BendingPictureCaptionList"/>
    <dgm:cxn modelId="{B2F82B4C-1FDA-4A47-B68E-524FBF9B9B09}" type="presParOf" srcId="{EA478AAB-056A-4574-91A9-07E6BDCF5B48}" destId="{D4D9D4A4-1F62-49C3-B6BD-9006B94959BA}" srcOrd="1" destOrd="0" presId="urn:microsoft.com/office/officeart/2008/layout/BendingPictureCaptionList"/>
    <dgm:cxn modelId="{6047E357-2D25-45B7-8B78-CBFBAF357827}" type="presParOf" srcId="{246CF0B4-3B99-4B06-9B20-D356136DD6F3}" destId="{B4064EAD-DE2C-4EF7-BC42-FB3231A7EED3}" srcOrd="9" destOrd="0" presId="urn:microsoft.com/office/officeart/2008/layout/BendingPictureCaptionList"/>
    <dgm:cxn modelId="{AF470CF0-A56A-42D6-8844-AD9550AA8BB2}" type="presParOf" srcId="{246CF0B4-3B99-4B06-9B20-D356136DD6F3}" destId="{B866FE3E-7610-49F9-ACED-CE53D73C9DB6}" srcOrd="10" destOrd="0" presId="urn:microsoft.com/office/officeart/2008/layout/BendingPictureCaptionList"/>
    <dgm:cxn modelId="{0EE10A8B-E312-4E39-B03F-9F2E5DDAB4CB}" type="presParOf" srcId="{B866FE3E-7610-49F9-ACED-CE53D73C9DB6}" destId="{3A66C6D0-C0F4-4AD7-9E7A-23FC553E07D5}" srcOrd="0" destOrd="0" presId="urn:microsoft.com/office/officeart/2008/layout/BendingPictureCaptionList"/>
    <dgm:cxn modelId="{DBB6E995-4EB7-435B-A0B6-A6E96CA2D791}" type="presParOf" srcId="{B866FE3E-7610-49F9-ACED-CE53D73C9DB6}" destId="{0396866B-B46E-4692-A128-F5845EF4CB4C}" srcOrd="1" destOrd="0" presId="urn:microsoft.com/office/officeart/2008/layout/BendingPictureCaptionList"/>
    <dgm:cxn modelId="{E792FF05-0B22-46D1-85D0-808B0D2146C9}" type="presParOf" srcId="{246CF0B4-3B99-4B06-9B20-D356136DD6F3}" destId="{A47566A0-8ACD-4238-9BFE-45223DBE665B}" srcOrd="11" destOrd="0" presId="urn:microsoft.com/office/officeart/2008/layout/BendingPictureCaptionList"/>
    <dgm:cxn modelId="{1C5BE4F0-C28A-4AED-A488-6FA632554F71}" type="presParOf" srcId="{246CF0B4-3B99-4B06-9B20-D356136DD6F3}" destId="{5E97C05E-BEB8-425A-9E9A-FE5C83DDE47F}" srcOrd="12" destOrd="0" presId="urn:microsoft.com/office/officeart/2008/layout/BendingPictureCaptionList"/>
    <dgm:cxn modelId="{1355F1EF-442B-4B33-A5FD-851FAF730328}" type="presParOf" srcId="{5E97C05E-BEB8-425A-9E9A-FE5C83DDE47F}" destId="{3B89DF85-C5CF-4AEB-9E02-AD62CBD6112D}" srcOrd="0" destOrd="0" presId="urn:microsoft.com/office/officeart/2008/layout/BendingPictureCaptionList"/>
    <dgm:cxn modelId="{372C1C0F-CEF4-4E47-B42C-C3CFDFDFF8D9}" type="presParOf" srcId="{5E97C05E-BEB8-425A-9E9A-FE5C83DDE47F}" destId="{6D8CEAC3-20FB-41C3-A0C0-0FD71FE659E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1A086E-2EC3-46B2-B9D8-C021BBAF6F65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EAAEF76E-6D85-4288-98B8-4797B9D45210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DH</a:t>
          </a:r>
          <a:endParaRPr lang="en-CA" dirty="0">
            <a:latin typeface="Palatino Linotype" panose="02040502050505030304" pitchFamily="18" charset="0"/>
          </a:endParaRPr>
        </a:p>
      </dgm:t>
    </dgm:pt>
    <dgm:pt modelId="{8BCB44DD-F630-4C19-AF87-FB7469CD6F31}" type="parTrans" cxnId="{CD847C3D-A116-4C4F-B2E0-CA669FF586BF}">
      <dgm:prSet/>
      <dgm:spPr/>
      <dgm:t>
        <a:bodyPr/>
        <a:lstStyle/>
        <a:p>
          <a:endParaRPr lang="en-CA">
            <a:latin typeface="Palatino Linotype" panose="02040502050505030304" pitchFamily="18" charset="0"/>
          </a:endParaRPr>
        </a:p>
      </dgm:t>
    </dgm:pt>
    <dgm:pt modelId="{4488A569-7308-4E43-B719-D0CABD514572}" type="sibTrans" cxnId="{CD847C3D-A116-4C4F-B2E0-CA669FF586BF}">
      <dgm:prSet/>
      <dgm:spPr/>
      <dgm:t>
        <a:bodyPr/>
        <a:lstStyle/>
        <a:p>
          <a:endParaRPr lang="en-CA">
            <a:latin typeface="Palatino Linotype" panose="02040502050505030304" pitchFamily="18" charset="0"/>
          </a:endParaRPr>
        </a:p>
      </dgm:t>
    </dgm:pt>
    <dgm:pt modelId="{F714C60B-C1D6-4259-999C-5430D3F88342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Digital Maps</a:t>
          </a:r>
          <a:endParaRPr lang="en-CA" dirty="0">
            <a:latin typeface="Palatino Linotype" panose="02040502050505030304" pitchFamily="18" charset="0"/>
          </a:endParaRPr>
        </a:p>
      </dgm:t>
    </dgm:pt>
    <dgm:pt modelId="{A9F1F44C-B245-4CC7-9A21-119584A6954D}" type="parTrans" cxnId="{9727AE06-A189-4983-9B70-2914C87F8DB5}">
      <dgm:prSet/>
      <dgm:spPr/>
      <dgm:t>
        <a:bodyPr/>
        <a:lstStyle/>
        <a:p>
          <a:endParaRPr lang="en-CA">
            <a:latin typeface="Palatino Linotype" panose="02040502050505030304" pitchFamily="18" charset="0"/>
          </a:endParaRPr>
        </a:p>
      </dgm:t>
    </dgm:pt>
    <dgm:pt modelId="{C4E7C391-D600-4469-B97B-91ECF35321A9}" type="sibTrans" cxnId="{9727AE06-A189-4983-9B70-2914C87F8DB5}">
      <dgm:prSet/>
      <dgm:spPr/>
      <dgm:t>
        <a:bodyPr/>
        <a:lstStyle/>
        <a:p>
          <a:endParaRPr lang="en-CA">
            <a:latin typeface="Palatino Linotype" panose="02040502050505030304" pitchFamily="18" charset="0"/>
          </a:endParaRPr>
        </a:p>
      </dgm:t>
    </dgm:pt>
    <dgm:pt modelId="{24AD808A-7027-459C-8C1E-7C80003A5591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3D Imaging, Modelling, &amp; Printing</a:t>
          </a:r>
          <a:endParaRPr lang="en-CA" dirty="0">
            <a:latin typeface="Palatino Linotype" panose="02040502050505030304" pitchFamily="18" charset="0"/>
          </a:endParaRPr>
        </a:p>
      </dgm:t>
    </dgm:pt>
    <dgm:pt modelId="{1DDE9A9F-A878-47AD-AECE-2471E5496042}" type="parTrans" cxnId="{685E412A-D291-4142-A0C5-3EFE84B62DA2}">
      <dgm:prSet/>
      <dgm:spPr/>
      <dgm:t>
        <a:bodyPr/>
        <a:lstStyle/>
        <a:p>
          <a:endParaRPr lang="en-CA">
            <a:latin typeface="Palatino Linotype" panose="02040502050505030304" pitchFamily="18" charset="0"/>
          </a:endParaRPr>
        </a:p>
      </dgm:t>
    </dgm:pt>
    <dgm:pt modelId="{066DD920-73B1-4102-965E-7730E8638B50}" type="sibTrans" cxnId="{685E412A-D291-4142-A0C5-3EFE84B62DA2}">
      <dgm:prSet/>
      <dgm:spPr/>
      <dgm:t>
        <a:bodyPr/>
        <a:lstStyle/>
        <a:p>
          <a:endParaRPr lang="en-CA">
            <a:latin typeface="Palatino Linotype" panose="02040502050505030304" pitchFamily="18" charset="0"/>
          </a:endParaRPr>
        </a:p>
      </dgm:t>
    </dgm:pt>
    <dgm:pt modelId="{855A27D2-446C-4D74-8A4F-2C68A35F0325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Augmented &amp; Virtual Reality</a:t>
          </a:r>
          <a:endParaRPr lang="en-CA" dirty="0">
            <a:latin typeface="Palatino Linotype" panose="02040502050505030304" pitchFamily="18" charset="0"/>
          </a:endParaRPr>
        </a:p>
      </dgm:t>
    </dgm:pt>
    <dgm:pt modelId="{ACB9F65E-7BAC-4CF4-AE83-41B76368000B}" type="parTrans" cxnId="{8566E1D9-FCC9-4351-93D1-D17CF283E47E}">
      <dgm:prSet/>
      <dgm:spPr/>
      <dgm:t>
        <a:bodyPr/>
        <a:lstStyle/>
        <a:p>
          <a:endParaRPr lang="en-CA">
            <a:latin typeface="Palatino Linotype" panose="02040502050505030304" pitchFamily="18" charset="0"/>
          </a:endParaRPr>
        </a:p>
      </dgm:t>
    </dgm:pt>
    <dgm:pt modelId="{FCA9FC33-D12A-4349-9E38-89E9574B2D50}" type="sibTrans" cxnId="{8566E1D9-FCC9-4351-93D1-D17CF283E47E}">
      <dgm:prSet/>
      <dgm:spPr/>
      <dgm:t>
        <a:bodyPr/>
        <a:lstStyle/>
        <a:p>
          <a:endParaRPr lang="en-CA">
            <a:latin typeface="Palatino Linotype" panose="02040502050505030304" pitchFamily="18" charset="0"/>
          </a:endParaRPr>
        </a:p>
      </dgm:t>
    </dgm:pt>
    <dgm:pt modelId="{B04C4639-7CA1-4666-A6D2-E8A18E5FBC9A}">
      <dgm:prSet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Text Corpora &amp; Dictionaries</a:t>
          </a:r>
          <a:endParaRPr lang="en-CA" dirty="0">
            <a:latin typeface="Palatino Linotype" panose="02040502050505030304" pitchFamily="18" charset="0"/>
          </a:endParaRPr>
        </a:p>
      </dgm:t>
    </dgm:pt>
    <dgm:pt modelId="{4C2A7247-600A-4DCD-87A8-D2DD43BAE359}" type="parTrans" cxnId="{F30FAB8C-7C3A-4DB5-815D-65F59E9076ED}">
      <dgm:prSet/>
      <dgm:spPr/>
      <dgm:t>
        <a:bodyPr/>
        <a:lstStyle/>
        <a:p>
          <a:endParaRPr lang="en-US">
            <a:latin typeface="Palatino Linotype" panose="02040502050505030304" pitchFamily="18" charset="0"/>
          </a:endParaRPr>
        </a:p>
      </dgm:t>
    </dgm:pt>
    <dgm:pt modelId="{60DA2774-2D14-4C5D-A555-B98BEE0B1D36}" type="sibTrans" cxnId="{F30FAB8C-7C3A-4DB5-815D-65F59E9076ED}">
      <dgm:prSet/>
      <dgm:spPr/>
      <dgm:t>
        <a:bodyPr/>
        <a:lstStyle/>
        <a:p>
          <a:endParaRPr lang="en-US">
            <a:latin typeface="Palatino Linotype" panose="02040502050505030304" pitchFamily="18" charset="0"/>
          </a:endParaRPr>
        </a:p>
      </dgm:t>
    </dgm:pt>
    <dgm:pt modelId="{D988C8BD-7262-4BE1-80FA-FCFD62D532BD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Digital Editions, Archives, and Narratives</a:t>
          </a:r>
          <a:endParaRPr lang="en-CA" dirty="0">
            <a:latin typeface="Palatino Linotype" panose="02040502050505030304" pitchFamily="18" charset="0"/>
          </a:endParaRPr>
        </a:p>
      </dgm:t>
    </dgm:pt>
    <dgm:pt modelId="{F865A735-CF77-4574-A2C1-BEEEF8CF48EB}" type="parTrans" cxnId="{9AA69A23-DB3B-41A7-823B-7C6981C63A3F}">
      <dgm:prSet/>
      <dgm:spPr/>
      <dgm:t>
        <a:bodyPr/>
        <a:lstStyle/>
        <a:p>
          <a:endParaRPr lang="en-US">
            <a:latin typeface="Palatino Linotype" panose="02040502050505030304" pitchFamily="18" charset="0"/>
          </a:endParaRPr>
        </a:p>
      </dgm:t>
    </dgm:pt>
    <dgm:pt modelId="{1ED8840E-261F-41DD-9EE6-9EBD9AE3D617}" type="sibTrans" cxnId="{9AA69A23-DB3B-41A7-823B-7C6981C63A3F}">
      <dgm:prSet/>
      <dgm:spPr/>
      <dgm:t>
        <a:bodyPr/>
        <a:lstStyle/>
        <a:p>
          <a:endParaRPr lang="en-US">
            <a:latin typeface="Palatino Linotype" panose="02040502050505030304" pitchFamily="18" charset="0"/>
          </a:endParaRPr>
        </a:p>
      </dgm:t>
    </dgm:pt>
    <dgm:pt modelId="{E81593C7-3F77-4FBA-A82B-F54C32723C56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Games, Storytelling, Digital Performance</a:t>
          </a:r>
          <a:endParaRPr lang="en-CA" dirty="0">
            <a:latin typeface="Palatino Linotype" panose="02040502050505030304" pitchFamily="18" charset="0"/>
          </a:endParaRPr>
        </a:p>
      </dgm:t>
    </dgm:pt>
    <dgm:pt modelId="{6A5382ED-503F-4DC1-8AA7-6B73E1F0F872}" type="parTrans" cxnId="{9559B1EA-CFAF-4FB5-9935-4ADC94D346CF}">
      <dgm:prSet/>
      <dgm:spPr/>
      <dgm:t>
        <a:bodyPr/>
        <a:lstStyle/>
        <a:p>
          <a:endParaRPr lang="en-US"/>
        </a:p>
      </dgm:t>
    </dgm:pt>
    <dgm:pt modelId="{C4C00EDE-06AE-4DEF-A95D-82FF30E51864}" type="sibTrans" cxnId="{9559B1EA-CFAF-4FB5-9935-4ADC94D346CF}">
      <dgm:prSet/>
      <dgm:spPr/>
      <dgm:t>
        <a:bodyPr/>
        <a:lstStyle/>
        <a:p>
          <a:endParaRPr lang="en-US"/>
        </a:p>
      </dgm:t>
    </dgm:pt>
    <dgm:pt modelId="{0D1E8510-3D9C-42D1-BB69-D5891617C826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Data Visualizations</a:t>
          </a:r>
          <a:endParaRPr lang="en-CA" dirty="0">
            <a:latin typeface="Palatino Linotype" panose="02040502050505030304" pitchFamily="18" charset="0"/>
          </a:endParaRPr>
        </a:p>
      </dgm:t>
    </dgm:pt>
    <dgm:pt modelId="{EB1B36EF-6A5D-40BC-B503-6EB0FA2C9E20}" type="parTrans" cxnId="{72D6AAA8-65BF-4C84-8D8A-702DA49F435C}">
      <dgm:prSet/>
      <dgm:spPr/>
      <dgm:t>
        <a:bodyPr/>
        <a:lstStyle/>
        <a:p>
          <a:endParaRPr lang="en-US"/>
        </a:p>
      </dgm:t>
    </dgm:pt>
    <dgm:pt modelId="{A3D0249A-9F10-45F4-A40C-D822B148891C}" type="sibTrans" cxnId="{72D6AAA8-65BF-4C84-8D8A-702DA49F435C}">
      <dgm:prSet/>
      <dgm:spPr/>
      <dgm:t>
        <a:bodyPr/>
        <a:lstStyle/>
        <a:p>
          <a:endParaRPr lang="en-US"/>
        </a:p>
      </dgm:t>
    </dgm:pt>
    <dgm:pt modelId="{F629CF09-B14F-4720-88CA-D00D36C0403B}" type="pres">
      <dgm:prSet presAssocID="{A11A086E-2EC3-46B2-B9D8-C021BBAF6F6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68E9663D-EF23-411F-809C-8A458C15B5C1}" type="pres">
      <dgm:prSet presAssocID="{A11A086E-2EC3-46B2-B9D8-C021BBAF6F65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3F359592-39E4-41AC-BD25-E47FC15F43D9}" type="pres">
      <dgm:prSet presAssocID="{EAAEF76E-6D85-4288-98B8-4797B9D45210}" presName="centerShape" presStyleLbl="vennNode1" presStyleIdx="0" presStyleCnt="8"/>
      <dgm:spPr/>
      <dgm:t>
        <a:bodyPr/>
        <a:lstStyle/>
        <a:p>
          <a:endParaRPr lang="en-CA"/>
        </a:p>
      </dgm:t>
    </dgm:pt>
    <dgm:pt modelId="{40AEA729-62DB-4C66-B7BA-C0C91353F2CF}" type="pres">
      <dgm:prSet presAssocID="{B04C4639-7CA1-4666-A6D2-E8A18E5FBC9A}" presName="node" presStyleLbl="vennNode1" presStyleIdx="1" presStyleCnt="8" custScaleX="123325" custScaleY="1233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08009C-BC9C-4F01-B6DC-3A919A7FB8CB}" type="pres">
      <dgm:prSet presAssocID="{D988C8BD-7262-4BE1-80FA-FCFD62D532BD}" presName="node" presStyleLbl="vennNode1" presStyleIdx="2" presStyleCnt="8" custScaleX="123325" custScaleY="1233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D60CF-4BF1-4350-B62E-3C289F8DA2C9}" type="pres">
      <dgm:prSet presAssocID="{0D1E8510-3D9C-42D1-BB69-D5891617C826}" presName="node" presStyleLbl="venn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63229-8A79-4780-9228-9DACB6D1C743}" type="pres">
      <dgm:prSet presAssocID="{F714C60B-C1D6-4259-999C-5430D3F88342}" presName="node" presStyleLbl="vennNode1" presStyleIdx="4" presStyleCnt="8" custScaleX="123325" custScaleY="12332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71E64EF-B6FE-4F20-81C5-0F59D72F71B3}" type="pres">
      <dgm:prSet presAssocID="{24AD808A-7027-459C-8C1E-7C80003A5591}" presName="node" presStyleLbl="vennNode1" presStyleIdx="5" presStyleCnt="8" custScaleX="123325" custScaleY="12332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9A8C286-1A75-4E9A-9DB3-9A4275D76035}" type="pres">
      <dgm:prSet presAssocID="{855A27D2-446C-4D74-8A4F-2C68A35F0325}" presName="node" presStyleLbl="vennNode1" presStyleIdx="6" presStyleCnt="8" custScaleX="123325" custScaleY="12332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D901DE1-0404-4253-A5B4-81FA7EB9300A}" type="pres">
      <dgm:prSet presAssocID="{E81593C7-3F77-4FBA-A82B-F54C32723C56}" presName="node" presStyleLbl="venn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E0516D-5C1F-4439-826F-CDCE1ED973E0}" type="presOf" srcId="{D988C8BD-7262-4BE1-80FA-FCFD62D532BD}" destId="{7E08009C-BC9C-4F01-B6DC-3A919A7FB8CB}" srcOrd="0" destOrd="0" presId="urn:microsoft.com/office/officeart/2005/8/layout/radial3"/>
    <dgm:cxn modelId="{6BABD601-6248-4713-9352-768667802A00}" type="presOf" srcId="{855A27D2-446C-4D74-8A4F-2C68A35F0325}" destId="{F9A8C286-1A75-4E9A-9DB3-9A4275D76035}" srcOrd="0" destOrd="0" presId="urn:microsoft.com/office/officeart/2005/8/layout/radial3"/>
    <dgm:cxn modelId="{67CCCBD0-C420-4F8C-B174-818527367A61}" type="presOf" srcId="{E81593C7-3F77-4FBA-A82B-F54C32723C56}" destId="{9D901DE1-0404-4253-A5B4-81FA7EB9300A}" srcOrd="0" destOrd="0" presId="urn:microsoft.com/office/officeart/2005/8/layout/radial3"/>
    <dgm:cxn modelId="{8566E1D9-FCC9-4351-93D1-D17CF283E47E}" srcId="{EAAEF76E-6D85-4288-98B8-4797B9D45210}" destId="{855A27D2-446C-4D74-8A4F-2C68A35F0325}" srcOrd="5" destOrd="0" parTransId="{ACB9F65E-7BAC-4CF4-AE83-41B76368000B}" sibTransId="{FCA9FC33-D12A-4349-9E38-89E9574B2D50}"/>
    <dgm:cxn modelId="{6E2740DE-D9D6-40D1-8A22-4347F19D03F2}" type="presOf" srcId="{24AD808A-7027-459C-8C1E-7C80003A5591}" destId="{271E64EF-B6FE-4F20-81C5-0F59D72F71B3}" srcOrd="0" destOrd="0" presId="urn:microsoft.com/office/officeart/2005/8/layout/radial3"/>
    <dgm:cxn modelId="{685E412A-D291-4142-A0C5-3EFE84B62DA2}" srcId="{EAAEF76E-6D85-4288-98B8-4797B9D45210}" destId="{24AD808A-7027-459C-8C1E-7C80003A5591}" srcOrd="4" destOrd="0" parTransId="{1DDE9A9F-A878-47AD-AECE-2471E5496042}" sibTransId="{066DD920-73B1-4102-965E-7730E8638B50}"/>
    <dgm:cxn modelId="{9AA69A23-DB3B-41A7-823B-7C6981C63A3F}" srcId="{EAAEF76E-6D85-4288-98B8-4797B9D45210}" destId="{D988C8BD-7262-4BE1-80FA-FCFD62D532BD}" srcOrd="1" destOrd="0" parTransId="{F865A735-CF77-4574-A2C1-BEEEF8CF48EB}" sibTransId="{1ED8840E-261F-41DD-9EE6-9EBD9AE3D617}"/>
    <dgm:cxn modelId="{D9BCA2D3-1674-4E0F-BE90-69B70D5705A1}" type="presOf" srcId="{A11A086E-2EC3-46B2-B9D8-C021BBAF6F65}" destId="{F629CF09-B14F-4720-88CA-D00D36C0403B}" srcOrd="0" destOrd="0" presId="urn:microsoft.com/office/officeart/2005/8/layout/radial3"/>
    <dgm:cxn modelId="{F30FAB8C-7C3A-4DB5-815D-65F59E9076ED}" srcId="{EAAEF76E-6D85-4288-98B8-4797B9D45210}" destId="{B04C4639-7CA1-4666-A6D2-E8A18E5FBC9A}" srcOrd="0" destOrd="0" parTransId="{4C2A7247-600A-4DCD-87A8-D2DD43BAE359}" sibTransId="{60DA2774-2D14-4C5D-A555-B98BEE0B1D36}"/>
    <dgm:cxn modelId="{9727AE06-A189-4983-9B70-2914C87F8DB5}" srcId="{EAAEF76E-6D85-4288-98B8-4797B9D45210}" destId="{F714C60B-C1D6-4259-999C-5430D3F88342}" srcOrd="3" destOrd="0" parTransId="{A9F1F44C-B245-4CC7-9A21-119584A6954D}" sibTransId="{C4E7C391-D600-4469-B97B-91ECF35321A9}"/>
    <dgm:cxn modelId="{85FE3F49-F8E0-4AEA-8788-C4308C0C6DBC}" type="presOf" srcId="{0D1E8510-3D9C-42D1-BB69-D5891617C826}" destId="{BF1D60CF-4BF1-4350-B62E-3C289F8DA2C9}" srcOrd="0" destOrd="0" presId="urn:microsoft.com/office/officeart/2005/8/layout/radial3"/>
    <dgm:cxn modelId="{59F74A1D-6BF3-4429-91D7-278E4D01A392}" type="presOf" srcId="{EAAEF76E-6D85-4288-98B8-4797B9D45210}" destId="{3F359592-39E4-41AC-BD25-E47FC15F43D9}" srcOrd="0" destOrd="0" presId="urn:microsoft.com/office/officeart/2005/8/layout/radial3"/>
    <dgm:cxn modelId="{72D6AAA8-65BF-4C84-8D8A-702DA49F435C}" srcId="{EAAEF76E-6D85-4288-98B8-4797B9D45210}" destId="{0D1E8510-3D9C-42D1-BB69-D5891617C826}" srcOrd="2" destOrd="0" parTransId="{EB1B36EF-6A5D-40BC-B503-6EB0FA2C9E20}" sibTransId="{A3D0249A-9F10-45F4-A40C-D822B148891C}"/>
    <dgm:cxn modelId="{9559B1EA-CFAF-4FB5-9935-4ADC94D346CF}" srcId="{EAAEF76E-6D85-4288-98B8-4797B9D45210}" destId="{E81593C7-3F77-4FBA-A82B-F54C32723C56}" srcOrd="6" destOrd="0" parTransId="{6A5382ED-503F-4DC1-8AA7-6B73E1F0F872}" sibTransId="{C4C00EDE-06AE-4DEF-A95D-82FF30E51864}"/>
    <dgm:cxn modelId="{CD847C3D-A116-4C4F-B2E0-CA669FF586BF}" srcId="{A11A086E-2EC3-46B2-B9D8-C021BBAF6F65}" destId="{EAAEF76E-6D85-4288-98B8-4797B9D45210}" srcOrd="0" destOrd="0" parTransId="{8BCB44DD-F630-4C19-AF87-FB7469CD6F31}" sibTransId="{4488A569-7308-4E43-B719-D0CABD514572}"/>
    <dgm:cxn modelId="{D2EF3F19-3511-4747-84E6-6A6EA43B1AB0}" type="presOf" srcId="{F714C60B-C1D6-4259-999C-5430D3F88342}" destId="{20F63229-8A79-4780-9228-9DACB6D1C743}" srcOrd="0" destOrd="0" presId="urn:microsoft.com/office/officeart/2005/8/layout/radial3"/>
    <dgm:cxn modelId="{B7591C52-97AA-4630-BA18-E0E4E5F95E56}" type="presOf" srcId="{B04C4639-7CA1-4666-A6D2-E8A18E5FBC9A}" destId="{40AEA729-62DB-4C66-B7BA-C0C91353F2CF}" srcOrd="0" destOrd="0" presId="urn:microsoft.com/office/officeart/2005/8/layout/radial3"/>
    <dgm:cxn modelId="{7D2974AD-6C97-44FD-BB4D-117C1246D586}" type="presParOf" srcId="{F629CF09-B14F-4720-88CA-D00D36C0403B}" destId="{68E9663D-EF23-411F-809C-8A458C15B5C1}" srcOrd="0" destOrd="0" presId="urn:microsoft.com/office/officeart/2005/8/layout/radial3"/>
    <dgm:cxn modelId="{98661D97-989C-4912-B9FF-759DB4A07795}" type="presParOf" srcId="{68E9663D-EF23-411F-809C-8A458C15B5C1}" destId="{3F359592-39E4-41AC-BD25-E47FC15F43D9}" srcOrd="0" destOrd="0" presId="urn:microsoft.com/office/officeart/2005/8/layout/radial3"/>
    <dgm:cxn modelId="{9C9C83D3-AAE8-4303-925D-5C9F193BFFF1}" type="presParOf" srcId="{68E9663D-EF23-411F-809C-8A458C15B5C1}" destId="{40AEA729-62DB-4C66-B7BA-C0C91353F2CF}" srcOrd="1" destOrd="0" presId="urn:microsoft.com/office/officeart/2005/8/layout/radial3"/>
    <dgm:cxn modelId="{433713F4-51BB-4D3D-B48F-15E50A0503C5}" type="presParOf" srcId="{68E9663D-EF23-411F-809C-8A458C15B5C1}" destId="{7E08009C-BC9C-4F01-B6DC-3A919A7FB8CB}" srcOrd="2" destOrd="0" presId="urn:microsoft.com/office/officeart/2005/8/layout/radial3"/>
    <dgm:cxn modelId="{4357E2C2-7535-4F69-8460-17801BD7CD03}" type="presParOf" srcId="{68E9663D-EF23-411F-809C-8A458C15B5C1}" destId="{BF1D60CF-4BF1-4350-B62E-3C289F8DA2C9}" srcOrd="3" destOrd="0" presId="urn:microsoft.com/office/officeart/2005/8/layout/radial3"/>
    <dgm:cxn modelId="{1B4A05F1-2788-4BB6-960D-D4B56B8BC1EE}" type="presParOf" srcId="{68E9663D-EF23-411F-809C-8A458C15B5C1}" destId="{20F63229-8A79-4780-9228-9DACB6D1C743}" srcOrd="4" destOrd="0" presId="urn:microsoft.com/office/officeart/2005/8/layout/radial3"/>
    <dgm:cxn modelId="{A38EBF14-52C2-4C98-992E-DCC02585BAED}" type="presParOf" srcId="{68E9663D-EF23-411F-809C-8A458C15B5C1}" destId="{271E64EF-B6FE-4F20-81C5-0F59D72F71B3}" srcOrd="5" destOrd="0" presId="urn:microsoft.com/office/officeart/2005/8/layout/radial3"/>
    <dgm:cxn modelId="{81D03131-3715-4D9D-8A50-5A5220DEBB5D}" type="presParOf" srcId="{68E9663D-EF23-411F-809C-8A458C15B5C1}" destId="{F9A8C286-1A75-4E9A-9DB3-9A4275D76035}" srcOrd="6" destOrd="0" presId="urn:microsoft.com/office/officeart/2005/8/layout/radial3"/>
    <dgm:cxn modelId="{1CD67582-7B77-431D-9E9A-E44CEDDBECEF}" type="presParOf" srcId="{68E9663D-EF23-411F-809C-8A458C15B5C1}" destId="{9D901DE1-0404-4253-A5B4-81FA7EB9300A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1A086E-2EC3-46B2-B9D8-C021BBAF6F65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EAAEF76E-6D85-4288-98B8-4797B9D45210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DH</a:t>
          </a:r>
          <a:endParaRPr lang="en-CA" dirty="0">
            <a:latin typeface="Palatino Linotype" panose="02040502050505030304" pitchFamily="18" charset="0"/>
          </a:endParaRPr>
        </a:p>
      </dgm:t>
    </dgm:pt>
    <dgm:pt modelId="{8BCB44DD-F630-4C19-AF87-FB7469CD6F31}" type="parTrans" cxnId="{CD847C3D-A116-4C4F-B2E0-CA669FF586BF}">
      <dgm:prSet/>
      <dgm:spPr/>
      <dgm:t>
        <a:bodyPr/>
        <a:lstStyle/>
        <a:p>
          <a:endParaRPr lang="en-CA"/>
        </a:p>
      </dgm:t>
    </dgm:pt>
    <dgm:pt modelId="{4488A569-7308-4E43-B719-D0CABD514572}" type="sibTrans" cxnId="{CD847C3D-A116-4C4F-B2E0-CA669FF586BF}">
      <dgm:prSet/>
      <dgm:spPr/>
      <dgm:t>
        <a:bodyPr/>
        <a:lstStyle/>
        <a:p>
          <a:endParaRPr lang="en-CA"/>
        </a:p>
      </dgm:t>
    </dgm:pt>
    <dgm:pt modelId="{F714C60B-C1D6-4259-999C-5430D3F88342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Digital Maps</a:t>
          </a:r>
          <a:endParaRPr lang="en-CA" dirty="0">
            <a:latin typeface="Palatino Linotype" panose="02040502050505030304" pitchFamily="18" charset="0"/>
          </a:endParaRPr>
        </a:p>
      </dgm:t>
    </dgm:pt>
    <dgm:pt modelId="{A9F1F44C-B245-4CC7-9A21-119584A6954D}" type="parTrans" cxnId="{9727AE06-A189-4983-9B70-2914C87F8DB5}">
      <dgm:prSet/>
      <dgm:spPr/>
      <dgm:t>
        <a:bodyPr/>
        <a:lstStyle/>
        <a:p>
          <a:endParaRPr lang="en-CA"/>
        </a:p>
      </dgm:t>
    </dgm:pt>
    <dgm:pt modelId="{C4E7C391-D600-4469-B97B-91ECF35321A9}" type="sibTrans" cxnId="{9727AE06-A189-4983-9B70-2914C87F8DB5}">
      <dgm:prSet/>
      <dgm:spPr/>
      <dgm:t>
        <a:bodyPr/>
        <a:lstStyle/>
        <a:p>
          <a:endParaRPr lang="en-CA"/>
        </a:p>
      </dgm:t>
    </dgm:pt>
    <dgm:pt modelId="{24AD808A-7027-459C-8C1E-7C80003A5591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3D Imaging, Modelling, &amp; Printing</a:t>
          </a:r>
          <a:endParaRPr lang="en-CA" dirty="0">
            <a:latin typeface="Palatino Linotype" panose="02040502050505030304" pitchFamily="18" charset="0"/>
          </a:endParaRPr>
        </a:p>
      </dgm:t>
    </dgm:pt>
    <dgm:pt modelId="{1DDE9A9F-A878-47AD-AECE-2471E5496042}" type="parTrans" cxnId="{685E412A-D291-4142-A0C5-3EFE84B62DA2}">
      <dgm:prSet/>
      <dgm:spPr/>
      <dgm:t>
        <a:bodyPr/>
        <a:lstStyle/>
        <a:p>
          <a:endParaRPr lang="en-CA"/>
        </a:p>
      </dgm:t>
    </dgm:pt>
    <dgm:pt modelId="{066DD920-73B1-4102-965E-7730E8638B50}" type="sibTrans" cxnId="{685E412A-D291-4142-A0C5-3EFE84B62DA2}">
      <dgm:prSet/>
      <dgm:spPr/>
      <dgm:t>
        <a:bodyPr/>
        <a:lstStyle/>
        <a:p>
          <a:endParaRPr lang="en-CA"/>
        </a:p>
      </dgm:t>
    </dgm:pt>
    <dgm:pt modelId="{855A27D2-446C-4D74-8A4F-2C68A35F0325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Augmented &amp; Virtual Reality</a:t>
          </a:r>
          <a:endParaRPr lang="en-CA" dirty="0">
            <a:latin typeface="Palatino Linotype" panose="02040502050505030304" pitchFamily="18" charset="0"/>
          </a:endParaRPr>
        </a:p>
      </dgm:t>
    </dgm:pt>
    <dgm:pt modelId="{ACB9F65E-7BAC-4CF4-AE83-41B76368000B}" type="parTrans" cxnId="{8566E1D9-FCC9-4351-93D1-D17CF283E47E}">
      <dgm:prSet/>
      <dgm:spPr/>
      <dgm:t>
        <a:bodyPr/>
        <a:lstStyle/>
        <a:p>
          <a:endParaRPr lang="en-CA"/>
        </a:p>
      </dgm:t>
    </dgm:pt>
    <dgm:pt modelId="{FCA9FC33-D12A-4349-9E38-89E9574B2D50}" type="sibTrans" cxnId="{8566E1D9-FCC9-4351-93D1-D17CF283E47E}">
      <dgm:prSet/>
      <dgm:spPr/>
      <dgm:t>
        <a:bodyPr/>
        <a:lstStyle/>
        <a:p>
          <a:endParaRPr lang="en-CA"/>
        </a:p>
      </dgm:t>
    </dgm:pt>
    <dgm:pt modelId="{8277A07A-3D3A-4C0D-9A11-16922DFC29CD}">
      <dgm:prSet phldrT="[Text]" custRadScaleRad="90774" custRadScaleInc="-239584"/>
      <dgm:spPr/>
      <dgm:t>
        <a:bodyPr/>
        <a:lstStyle/>
        <a:p>
          <a:endParaRPr lang="en-CA">
            <a:latin typeface="Palatino Linotype" panose="02040502050505030304" pitchFamily="18" charset="0"/>
          </a:endParaRPr>
        </a:p>
      </dgm:t>
    </dgm:pt>
    <dgm:pt modelId="{2A977D17-7BFA-4E1B-86E6-82093185A453}" type="parTrans" cxnId="{30A66AD8-0949-401E-9E3D-B12DDD7E4F5F}">
      <dgm:prSet/>
      <dgm:spPr/>
      <dgm:t>
        <a:bodyPr/>
        <a:lstStyle/>
        <a:p>
          <a:endParaRPr lang="en-US"/>
        </a:p>
      </dgm:t>
    </dgm:pt>
    <dgm:pt modelId="{565F571C-E359-4E7C-BDF9-FB885BDCA675}" type="sibTrans" cxnId="{30A66AD8-0949-401E-9E3D-B12DDD7E4F5F}">
      <dgm:prSet/>
      <dgm:spPr/>
      <dgm:t>
        <a:bodyPr/>
        <a:lstStyle/>
        <a:p>
          <a:endParaRPr lang="en-US"/>
        </a:p>
      </dgm:t>
    </dgm:pt>
    <dgm:pt modelId="{A8CF5DA4-3B62-4F6C-AAC6-4275D9C5E3C7}">
      <dgm:prSet/>
      <dgm:spPr/>
      <dgm:t>
        <a:bodyPr/>
        <a:lstStyle/>
        <a:p>
          <a:endParaRPr lang="en-CA" dirty="0">
            <a:latin typeface="Palatino Linotype" panose="02040502050505030304" pitchFamily="18" charset="0"/>
          </a:endParaRPr>
        </a:p>
      </dgm:t>
    </dgm:pt>
    <dgm:pt modelId="{EE16C5B3-59D3-4425-90C8-C0CA91B91D1E}" type="parTrans" cxnId="{B9C4C93D-92BF-45D6-A64C-3CB376EFBBD3}">
      <dgm:prSet/>
      <dgm:spPr/>
      <dgm:t>
        <a:bodyPr/>
        <a:lstStyle/>
        <a:p>
          <a:endParaRPr lang="en-US"/>
        </a:p>
      </dgm:t>
    </dgm:pt>
    <dgm:pt modelId="{0E3BE128-E878-429A-8BF4-E17A91AFF392}" type="sibTrans" cxnId="{B9C4C93D-92BF-45D6-A64C-3CB376EFBBD3}">
      <dgm:prSet/>
      <dgm:spPr/>
      <dgm:t>
        <a:bodyPr/>
        <a:lstStyle/>
        <a:p>
          <a:endParaRPr lang="en-US"/>
        </a:p>
      </dgm:t>
    </dgm:pt>
    <dgm:pt modelId="{F86695D7-C221-4C84-B34E-47EFB3ECA8F0}">
      <dgm:prSet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Text Corpora &amp; Dictionaries</a:t>
          </a:r>
          <a:endParaRPr lang="en-CA" dirty="0">
            <a:latin typeface="Palatino Linotype" panose="02040502050505030304" pitchFamily="18" charset="0"/>
          </a:endParaRPr>
        </a:p>
      </dgm:t>
    </dgm:pt>
    <dgm:pt modelId="{EB7F1E18-21CD-48F3-9FC9-0262AF529D8E}" type="parTrans" cxnId="{E1C41195-0226-4C3C-94A5-D7DB53717960}">
      <dgm:prSet/>
      <dgm:spPr/>
      <dgm:t>
        <a:bodyPr/>
        <a:lstStyle/>
        <a:p>
          <a:endParaRPr lang="en-US"/>
        </a:p>
      </dgm:t>
    </dgm:pt>
    <dgm:pt modelId="{752BBDF5-A33D-4F78-BFB2-AAC5D3CFC690}" type="sibTrans" cxnId="{E1C41195-0226-4C3C-94A5-D7DB53717960}">
      <dgm:prSet/>
      <dgm:spPr/>
      <dgm:t>
        <a:bodyPr/>
        <a:lstStyle/>
        <a:p>
          <a:endParaRPr lang="en-US"/>
        </a:p>
      </dgm:t>
    </dgm:pt>
    <dgm:pt modelId="{6D147192-41F0-4384-8600-729D947E6C33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Digital Editions, Archives, &amp; Narratives</a:t>
          </a:r>
          <a:endParaRPr lang="en-CA" dirty="0">
            <a:latin typeface="Palatino Linotype" panose="02040502050505030304" pitchFamily="18" charset="0"/>
          </a:endParaRPr>
        </a:p>
      </dgm:t>
    </dgm:pt>
    <dgm:pt modelId="{95074730-CBDB-4A0C-80D3-0D0D449586BD}" type="parTrans" cxnId="{2BB23095-4CC3-4698-BAE6-AC0F3D6E3679}">
      <dgm:prSet/>
      <dgm:spPr/>
      <dgm:t>
        <a:bodyPr/>
        <a:lstStyle/>
        <a:p>
          <a:endParaRPr lang="en-US"/>
        </a:p>
      </dgm:t>
    </dgm:pt>
    <dgm:pt modelId="{97E4160A-4A89-47FE-807E-A43C8346AC72}" type="sibTrans" cxnId="{2BB23095-4CC3-4698-BAE6-AC0F3D6E3679}">
      <dgm:prSet/>
      <dgm:spPr/>
      <dgm:t>
        <a:bodyPr/>
        <a:lstStyle/>
        <a:p>
          <a:endParaRPr lang="en-US"/>
        </a:p>
      </dgm:t>
    </dgm:pt>
    <dgm:pt modelId="{1B023ABC-7612-4C11-919A-E33788225B88}">
      <dgm:prSet phldrT="[Text]"/>
      <dgm:spPr/>
      <dgm:t>
        <a:bodyPr/>
        <a:lstStyle/>
        <a:p>
          <a:r>
            <a:rPr lang="en-CA" dirty="0" smtClean="0">
              <a:latin typeface="Palatino Linotype" panose="02040502050505030304" pitchFamily="18" charset="0"/>
            </a:rPr>
            <a:t>Games, Storytelling, Performance</a:t>
          </a:r>
          <a:endParaRPr lang="en-CA" dirty="0">
            <a:latin typeface="Palatino Linotype" panose="02040502050505030304" pitchFamily="18" charset="0"/>
          </a:endParaRPr>
        </a:p>
      </dgm:t>
    </dgm:pt>
    <dgm:pt modelId="{BDA8660A-4B60-49C3-BFFE-6F468523836D}" type="parTrans" cxnId="{7370D9C0-3A02-46B4-862E-1BFABAD23F46}">
      <dgm:prSet/>
      <dgm:spPr/>
      <dgm:t>
        <a:bodyPr/>
        <a:lstStyle/>
        <a:p>
          <a:endParaRPr lang="en-US"/>
        </a:p>
      </dgm:t>
    </dgm:pt>
    <dgm:pt modelId="{69E325CB-D3E6-417B-9172-D93BB12648A9}" type="sibTrans" cxnId="{7370D9C0-3A02-46B4-862E-1BFABAD23F46}">
      <dgm:prSet/>
      <dgm:spPr/>
      <dgm:t>
        <a:bodyPr/>
        <a:lstStyle/>
        <a:p>
          <a:endParaRPr lang="en-US"/>
        </a:p>
      </dgm:t>
    </dgm:pt>
    <dgm:pt modelId="{F629CF09-B14F-4720-88CA-D00D36C0403B}" type="pres">
      <dgm:prSet presAssocID="{A11A086E-2EC3-46B2-B9D8-C021BBAF6F6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68E9663D-EF23-411F-809C-8A458C15B5C1}" type="pres">
      <dgm:prSet presAssocID="{A11A086E-2EC3-46B2-B9D8-C021BBAF6F65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3F359592-39E4-41AC-BD25-E47FC15F43D9}" type="pres">
      <dgm:prSet presAssocID="{EAAEF76E-6D85-4288-98B8-4797B9D45210}" presName="centerShape" presStyleLbl="vennNode1" presStyleIdx="0" presStyleCnt="7"/>
      <dgm:spPr/>
      <dgm:t>
        <a:bodyPr/>
        <a:lstStyle/>
        <a:p>
          <a:endParaRPr lang="en-CA"/>
        </a:p>
      </dgm:t>
    </dgm:pt>
    <dgm:pt modelId="{1A6EF4AC-6BAB-4DCC-80C7-41CC5C2E2A0F}" type="pres">
      <dgm:prSet presAssocID="{F86695D7-C221-4C84-B34E-47EFB3ECA8F0}" presName="node" presStyleLbl="ven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51BC2B-443A-4CAA-81B0-3B69A8646053}" type="pres">
      <dgm:prSet presAssocID="{6D147192-41F0-4384-8600-729D947E6C33}" presName="node" presStyleLbl="venn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63229-8A79-4780-9228-9DACB6D1C743}" type="pres">
      <dgm:prSet presAssocID="{F714C60B-C1D6-4259-999C-5430D3F88342}" presName="node" presStyleLbl="venn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71E64EF-B6FE-4F20-81C5-0F59D72F71B3}" type="pres">
      <dgm:prSet presAssocID="{24AD808A-7027-459C-8C1E-7C80003A5591}" presName="node" presStyleLbl="venn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9A8C286-1A75-4E9A-9DB3-9A4275D76035}" type="pres">
      <dgm:prSet presAssocID="{855A27D2-446C-4D74-8A4F-2C68A35F0325}" presName="node" presStyleLbl="venn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234ED0A-3FA2-46A4-AC4C-9042AC482043}" type="pres">
      <dgm:prSet presAssocID="{1B023ABC-7612-4C11-919A-E33788225B88}" presName="node" presStyleLbl="venn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847C3D-A116-4C4F-B2E0-CA669FF586BF}" srcId="{A11A086E-2EC3-46B2-B9D8-C021BBAF6F65}" destId="{EAAEF76E-6D85-4288-98B8-4797B9D45210}" srcOrd="0" destOrd="0" parTransId="{8BCB44DD-F630-4C19-AF87-FB7469CD6F31}" sibTransId="{4488A569-7308-4E43-B719-D0CABD514572}"/>
    <dgm:cxn modelId="{7370D9C0-3A02-46B4-862E-1BFABAD23F46}" srcId="{EAAEF76E-6D85-4288-98B8-4797B9D45210}" destId="{1B023ABC-7612-4C11-919A-E33788225B88}" srcOrd="5" destOrd="0" parTransId="{BDA8660A-4B60-49C3-BFFE-6F468523836D}" sibTransId="{69E325CB-D3E6-417B-9172-D93BB12648A9}"/>
    <dgm:cxn modelId="{E3CDF2AD-0C0C-4DC9-81E0-89E2527149A2}" type="presOf" srcId="{F86695D7-C221-4C84-B34E-47EFB3ECA8F0}" destId="{1A6EF4AC-6BAB-4DCC-80C7-41CC5C2E2A0F}" srcOrd="0" destOrd="0" presId="urn:microsoft.com/office/officeart/2005/8/layout/radial3"/>
    <dgm:cxn modelId="{9727AE06-A189-4983-9B70-2914C87F8DB5}" srcId="{EAAEF76E-6D85-4288-98B8-4797B9D45210}" destId="{F714C60B-C1D6-4259-999C-5430D3F88342}" srcOrd="2" destOrd="0" parTransId="{A9F1F44C-B245-4CC7-9A21-119584A6954D}" sibTransId="{C4E7C391-D600-4469-B97B-91ECF35321A9}"/>
    <dgm:cxn modelId="{FD34B1FD-34C8-4023-8988-0780C4CB712A}" type="presOf" srcId="{EAAEF76E-6D85-4288-98B8-4797B9D45210}" destId="{3F359592-39E4-41AC-BD25-E47FC15F43D9}" srcOrd="0" destOrd="0" presId="urn:microsoft.com/office/officeart/2005/8/layout/radial3"/>
    <dgm:cxn modelId="{2BB23095-4CC3-4698-BAE6-AC0F3D6E3679}" srcId="{EAAEF76E-6D85-4288-98B8-4797B9D45210}" destId="{6D147192-41F0-4384-8600-729D947E6C33}" srcOrd="1" destOrd="0" parTransId="{95074730-CBDB-4A0C-80D3-0D0D449586BD}" sibTransId="{97E4160A-4A89-47FE-807E-A43C8346AC72}"/>
    <dgm:cxn modelId="{8566E1D9-FCC9-4351-93D1-D17CF283E47E}" srcId="{EAAEF76E-6D85-4288-98B8-4797B9D45210}" destId="{855A27D2-446C-4D74-8A4F-2C68A35F0325}" srcOrd="4" destOrd="0" parTransId="{ACB9F65E-7BAC-4CF4-AE83-41B76368000B}" sibTransId="{FCA9FC33-D12A-4349-9E38-89E9574B2D50}"/>
    <dgm:cxn modelId="{74F8C93F-7681-412A-82A2-085F78987DF8}" type="presOf" srcId="{24AD808A-7027-459C-8C1E-7C80003A5591}" destId="{271E64EF-B6FE-4F20-81C5-0F59D72F71B3}" srcOrd="0" destOrd="0" presId="urn:microsoft.com/office/officeart/2005/8/layout/radial3"/>
    <dgm:cxn modelId="{30A66AD8-0949-401E-9E3D-B12DDD7E4F5F}" srcId="{A11A086E-2EC3-46B2-B9D8-C021BBAF6F65}" destId="{8277A07A-3D3A-4C0D-9A11-16922DFC29CD}" srcOrd="2" destOrd="0" parTransId="{2A977D17-7BFA-4E1B-86E6-82093185A453}" sibTransId="{565F571C-E359-4E7C-BDF9-FB885BDCA675}"/>
    <dgm:cxn modelId="{E4932B11-67DA-416F-9E67-C5F0EBA7834A}" type="presOf" srcId="{1B023ABC-7612-4C11-919A-E33788225B88}" destId="{C234ED0A-3FA2-46A4-AC4C-9042AC482043}" srcOrd="0" destOrd="0" presId="urn:microsoft.com/office/officeart/2005/8/layout/radial3"/>
    <dgm:cxn modelId="{E1C41195-0226-4C3C-94A5-D7DB53717960}" srcId="{EAAEF76E-6D85-4288-98B8-4797B9D45210}" destId="{F86695D7-C221-4C84-B34E-47EFB3ECA8F0}" srcOrd="0" destOrd="0" parTransId="{EB7F1E18-21CD-48F3-9FC9-0262AF529D8E}" sibTransId="{752BBDF5-A33D-4F78-BFB2-AAC5D3CFC690}"/>
    <dgm:cxn modelId="{0B6D49FD-C3B5-4A16-BD9B-E6CAE2A6E11E}" type="presOf" srcId="{F714C60B-C1D6-4259-999C-5430D3F88342}" destId="{20F63229-8A79-4780-9228-9DACB6D1C743}" srcOrd="0" destOrd="0" presId="urn:microsoft.com/office/officeart/2005/8/layout/radial3"/>
    <dgm:cxn modelId="{1858EDF3-1DA3-4AAB-8A64-4FC298A7B68C}" type="presOf" srcId="{6D147192-41F0-4384-8600-729D947E6C33}" destId="{0C51BC2B-443A-4CAA-81B0-3B69A8646053}" srcOrd="0" destOrd="0" presId="urn:microsoft.com/office/officeart/2005/8/layout/radial3"/>
    <dgm:cxn modelId="{14239279-3921-4BE0-8159-0920264BC5CC}" type="presOf" srcId="{A11A086E-2EC3-46B2-B9D8-C021BBAF6F65}" destId="{F629CF09-B14F-4720-88CA-D00D36C0403B}" srcOrd="0" destOrd="0" presId="urn:microsoft.com/office/officeart/2005/8/layout/radial3"/>
    <dgm:cxn modelId="{685E412A-D291-4142-A0C5-3EFE84B62DA2}" srcId="{EAAEF76E-6D85-4288-98B8-4797B9D45210}" destId="{24AD808A-7027-459C-8C1E-7C80003A5591}" srcOrd="3" destOrd="0" parTransId="{1DDE9A9F-A878-47AD-AECE-2471E5496042}" sibTransId="{066DD920-73B1-4102-965E-7730E8638B50}"/>
    <dgm:cxn modelId="{B9C4C93D-92BF-45D6-A64C-3CB376EFBBD3}" srcId="{A11A086E-2EC3-46B2-B9D8-C021BBAF6F65}" destId="{A8CF5DA4-3B62-4F6C-AAC6-4275D9C5E3C7}" srcOrd="1" destOrd="0" parTransId="{EE16C5B3-59D3-4425-90C8-C0CA91B91D1E}" sibTransId="{0E3BE128-E878-429A-8BF4-E17A91AFF392}"/>
    <dgm:cxn modelId="{2B506A3E-0DE8-4DAC-8654-61263355A4E6}" type="presOf" srcId="{855A27D2-446C-4D74-8A4F-2C68A35F0325}" destId="{F9A8C286-1A75-4E9A-9DB3-9A4275D76035}" srcOrd="0" destOrd="0" presId="urn:microsoft.com/office/officeart/2005/8/layout/radial3"/>
    <dgm:cxn modelId="{5A4AA58E-0D45-4093-A51F-079F0CCD0E54}" type="presParOf" srcId="{F629CF09-B14F-4720-88CA-D00D36C0403B}" destId="{68E9663D-EF23-411F-809C-8A458C15B5C1}" srcOrd="0" destOrd="0" presId="urn:microsoft.com/office/officeart/2005/8/layout/radial3"/>
    <dgm:cxn modelId="{D7EAD1A1-62E6-4A64-8317-3D4556C5CAF8}" type="presParOf" srcId="{68E9663D-EF23-411F-809C-8A458C15B5C1}" destId="{3F359592-39E4-41AC-BD25-E47FC15F43D9}" srcOrd="0" destOrd="0" presId="urn:microsoft.com/office/officeart/2005/8/layout/radial3"/>
    <dgm:cxn modelId="{A7BAF171-B6ED-49AF-8727-13149B6424D3}" type="presParOf" srcId="{68E9663D-EF23-411F-809C-8A458C15B5C1}" destId="{1A6EF4AC-6BAB-4DCC-80C7-41CC5C2E2A0F}" srcOrd="1" destOrd="0" presId="urn:microsoft.com/office/officeart/2005/8/layout/radial3"/>
    <dgm:cxn modelId="{F6FF6E4A-80F8-479D-9D9F-37FFAC0F06A8}" type="presParOf" srcId="{68E9663D-EF23-411F-809C-8A458C15B5C1}" destId="{0C51BC2B-443A-4CAA-81B0-3B69A8646053}" srcOrd="2" destOrd="0" presId="urn:microsoft.com/office/officeart/2005/8/layout/radial3"/>
    <dgm:cxn modelId="{AE89A999-9DA8-45BE-8E69-6FD60364E87C}" type="presParOf" srcId="{68E9663D-EF23-411F-809C-8A458C15B5C1}" destId="{20F63229-8A79-4780-9228-9DACB6D1C743}" srcOrd="3" destOrd="0" presId="urn:microsoft.com/office/officeart/2005/8/layout/radial3"/>
    <dgm:cxn modelId="{2FBC004A-31EA-4446-A577-A9E2392E68E9}" type="presParOf" srcId="{68E9663D-EF23-411F-809C-8A458C15B5C1}" destId="{271E64EF-B6FE-4F20-81C5-0F59D72F71B3}" srcOrd="4" destOrd="0" presId="urn:microsoft.com/office/officeart/2005/8/layout/radial3"/>
    <dgm:cxn modelId="{A538FAE2-DD0C-4A3D-871A-268669B16307}" type="presParOf" srcId="{68E9663D-EF23-411F-809C-8A458C15B5C1}" destId="{F9A8C286-1A75-4E9A-9DB3-9A4275D76035}" srcOrd="5" destOrd="0" presId="urn:microsoft.com/office/officeart/2005/8/layout/radial3"/>
    <dgm:cxn modelId="{8EE67FAD-67EC-4477-B097-D7BFECF939EB}" type="presParOf" srcId="{68E9663D-EF23-411F-809C-8A458C15B5C1}" destId="{C234ED0A-3FA2-46A4-AC4C-9042AC482043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C4B5A-E041-496B-8AB6-85BFE894253A}">
      <dsp:nvSpPr>
        <dsp:cNvPr id="0" name=""/>
        <dsp:cNvSpPr/>
      </dsp:nvSpPr>
      <dsp:spPr>
        <a:xfrm rot="16200000">
          <a:off x="1543573" y="485277"/>
          <a:ext cx="1662922" cy="264962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0" rIns="205740" bIns="22860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Humanities</a:t>
          </a:r>
          <a:endParaRPr lang="en-US" sz="3600" kern="1200" dirty="0"/>
        </a:p>
      </dsp:txBody>
      <dsp:txXfrm rot="5400000">
        <a:off x="1131415" y="1059819"/>
        <a:ext cx="2568431" cy="1500538"/>
      </dsp:txXfrm>
    </dsp:sp>
    <dsp:sp modelId="{5EF22112-F4C0-4199-B1FA-84FD01AA99F7}">
      <dsp:nvSpPr>
        <dsp:cNvPr id="0" name=""/>
        <dsp:cNvSpPr/>
      </dsp:nvSpPr>
      <dsp:spPr>
        <a:xfrm rot="5400000">
          <a:off x="4525301" y="671635"/>
          <a:ext cx="1661024" cy="22681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52400" rIns="91440" bIns="15240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Computing Tools &amp; Methodologies</a:t>
          </a:r>
          <a:endParaRPr lang="en-US" sz="2400" kern="1200" dirty="0"/>
        </a:p>
      </dsp:txBody>
      <dsp:txXfrm rot="-5400000">
        <a:off x="4221741" y="1056295"/>
        <a:ext cx="2187047" cy="1498826"/>
      </dsp:txXfrm>
    </dsp:sp>
    <dsp:sp modelId="{382859D2-2635-41BE-828B-1E970651D197}">
      <dsp:nvSpPr>
        <dsp:cNvPr id="0" name=""/>
        <dsp:cNvSpPr/>
      </dsp:nvSpPr>
      <dsp:spPr>
        <a:xfrm>
          <a:off x="3259537" y="0"/>
          <a:ext cx="1496543" cy="1496470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905FA-D6CD-4EBD-8347-A5C021CABFC3}">
      <dsp:nvSpPr>
        <dsp:cNvPr id="0" name=""/>
        <dsp:cNvSpPr/>
      </dsp:nvSpPr>
      <dsp:spPr>
        <a:xfrm rot="10800000">
          <a:off x="3300363" y="1934962"/>
          <a:ext cx="1496543" cy="1496470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ED0C6-FC28-4750-9EAE-C632AC1520BB}">
      <dsp:nvSpPr>
        <dsp:cNvPr id="0" name=""/>
        <dsp:cNvSpPr/>
      </dsp:nvSpPr>
      <dsp:spPr>
        <a:xfrm>
          <a:off x="7674" y="1131972"/>
          <a:ext cx="3149024" cy="2521638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08AC3-12FB-4129-AD4D-24E023EDD7D2}">
      <dsp:nvSpPr>
        <dsp:cNvPr id="0" name=""/>
        <dsp:cNvSpPr/>
      </dsp:nvSpPr>
      <dsp:spPr>
        <a:xfrm>
          <a:off x="130127" y="3476724"/>
          <a:ext cx="2904120" cy="9321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200" kern="1200" dirty="0" smtClean="0"/>
            <a:t>Annotation, Comparison, Close Reading</a:t>
          </a:r>
          <a:endParaRPr lang="en-CA" sz="2200" kern="1200" dirty="0"/>
        </a:p>
      </dsp:txBody>
      <dsp:txXfrm>
        <a:off x="130127" y="3476724"/>
        <a:ext cx="2045155" cy="932181"/>
      </dsp:txXfrm>
    </dsp:sp>
    <dsp:sp modelId="{7B881DAF-1D2C-4EB2-8813-F7890C32D660}">
      <dsp:nvSpPr>
        <dsp:cNvPr id="0" name=""/>
        <dsp:cNvSpPr/>
      </dsp:nvSpPr>
      <dsp:spPr>
        <a:xfrm>
          <a:off x="2257435" y="3624792"/>
          <a:ext cx="1016442" cy="101644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424B7-6A61-4CFF-91A5-9FBFA79A3480}">
      <dsp:nvSpPr>
        <dsp:cNvPr id="0" name=""/>
        <dsp:cNvSpPr/>
      </dsp:nvSpPr>
      <dsp:spPr>
        <a:xfrm>
          <a:off x="3525694" y="1220416"/>
          <a:ext cx="2904120" cy="2167864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05EED1-8977-48E7-9161-AF5696BDBB6A}">
      <dsp:nvSpPr>
        <dsp:cNvPr id="0" name=""/>
        <dsp:cNvSpPr/>
      </dsp:nvSpPr>
      <dsp:spPr>
        <a:xfrm>
          <a:off x="3525694" y="3388280"/>
          <a:ext cx="2904120" cy="9321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200" kern="1200" dirty="0" smtClean="0"/>
            <a:t>Computational Analysis</a:t>
          </a:r>
          <a:endParaRPr lang="en-CA" sz="2200" kern="1200" dirty="0"/>
        </a:p>
      </dsp:txBody>
      <dsp:txXfrm>
        <a:off x="3525694" y="3388280"/>
        <a:ext cx="2045155" cy="932181"/>
      </dsp:txXfrm>
    </dsp:sp>
    <dsp:sp modelId="{F45EA5C4-13A3-406A-A1D9-6910A3FA1E62}">
      <dsp:nvSpPr>
        <dsp:cNvPr id="0" name=""/>
        <dsp:cNvSpPr/>
      </dsp:nvSpPr>
      <dsp:spPr>
        <a:xfrm>
          <a:off x="5653002" y="3536349"/>
          <a:ext cx="1016442" cy="101644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BF5FE-165C-44FB-828D-8CF3DCC26051}">
      <dsp:nvSpPr>
        <dsp:cNvPr id="0" name=""/>
        <dsp:cNvSpPr/>
      </dsp:nvSpPr>
      <dsp:spPr>
        <a:xfrm>
          <a:off x="6921261" y="1220416"/>
          <a:ext cx="2904120" cy="2167864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3E7A5D-D839-4922-A2F6-27A9D7B40C9B}">
      <dsp:nvSpPr>
        <dsp:cNvPr id="0" name=""/>
        <dsp:cNvSpPr/>
      </dsp:nvSpPr>
      <dsp:spPr>
        <a:xfrm>
          <a:off x="6921261" y="3388280"/>
          <a:ext cx="2904120" cy="9321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200" kern="1200" dirty="0" smtClean="0"/>
            <a:t>Visualization</a:t>
          </a:r>
          <a:endParaRPr lang="en-CA" sz="2200" kern="1200" dirty="0"/>
        </a:p>
      </dsp:txBody>
      <dsp:txXfrm>
        <a:off x="6921261" y="3388280"/>
        <a:ext cx="2045155" cy="932181"/>
      </dsp:txXfrm>
    </dsp:sp>
    <dsp:sp modelId="{6E11478D-4A22-4547-B02F-24962A2B451E}">
      <dsp:nvSpPr>
        <dsp:cNvPr id="0" name=""/>
        <dsp:cNvSpPr/>
      </dsp:nvSpPr>
      <dsp:spPr>
        <a:xfrm>
          <a:off x="9048569" y="3536349"/>
          <a:ext cx="1016442" cy="1016442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B16DD-B539-40B6-BBC4-BC52E7C321E9}">
      <dsp:nvSpPr>
        <dsp:cNvPr id="0" name=""/>
        <dsp:cNvSpPr/>
      </dsp:nvSpPr>
      <dsp:spPr>
        <a:xfrm>
          <a:off x="218127" y="2611"/>
          <a:ext cx="2281329" cy="182506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B7380-6149-42D3-BDE2-61C199B55711}">
      <dsp:nvSpPr>
        <dsp:cNvPr id="0" name=""/>
        <dsp:cNvSpPr/>
      </dsp:nvSpPr>
      <dsp:spPr>
        <a:xfrm>
          <a:off x="423446" y="1645168"/>
          <a:ext cx="2030382" cy="63877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700" kern="1200" dirty="0" smtClean="0"/>
            <a:t>Text</a:t>
          </a:r>
          <a:endParaRPr lang="en-CA" sz="1700" kern="1200" dirty="0"/>
        </a:p>
      </dsp:txBody>
      <dsp:txXfrm>
        <a:off x="423446" y="1645168"/>
        <a:ext cx="2030382" cy="638772"/>
      </dsp:txXfrm>
    </dsp:sp>
    <dsp:sp modelId="{7C6FBB7B-00E8-4A16-A494-6DBF56B87C26}">
      <dsp:nvSpPr>
        <dsp:cNvPr id="0" name=""/>
        <dsp:cNvSpPr/>
      </dsp:nvSpPr>
      <dsp:spPr>
        <a:xfrm>
          <a:off x="2790644" y="0"/>
          <a:ext cx="2281329" cy="182506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10C77-F7C3-42FF-9B68-E68EF4987018}">
      <dsp:nvSpPr>
        <dsp:cNvPr id="0" name=""/>
        <dsp:cNvSpPr/>
      </dsp:nvSpPr>
      <dsp:spPr>
        <a:xfrm>
          <a:off x="2932908" y="1645168"/>
          <a:ext cx="2030382" cy="63877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700" kern="1200" dirty="0" smtClean="0"/>
            <a:t>Images &amp; Maps</a:t>
          </a:r>
          <a:endParaRPr lang="en-CA" sz="1700" kern="1200" dirty="0"/>
        </a:p>
      </dsp:txBody>
      <dsp:txXfrm>
        <a:off x="2932908" y="1645168"/>
        <a:ext cx="2030382" cy="638772"/>
      </dsp:txXfrm>
    </dsp:sp>
    <dsp:sp modelId="{59CE77D2-1D60-4BB2-84E9-DC087ECB1C22}">
      <dsp:nvSpPr>
        <dsp:cNvPr id="0" name=""/>
        <dsp:cNvSpPr/>
      </dsp:nvSpPr>
      <dsp:spPr>
        <a:xfrm>
          <a:off x="5492742" y="0"/>
          <a:ext cx="2281329" cy="1825063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1D535-4753-43AE-A6C1-2BD59EBB5AB8}">
      <dsp:nvSpPr>
        <dsp:cNvPr id="0" name=""/>
        <dsp:cNvSpPr/>
      </dsp:nvSpPr>
      <dsp:spPr>
        <a:xfrm>
          <a:off x="5442370" y="1645168"/>
          <a:ext cx="2030382" cy="63877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700" kern="1200" dirty="0" smtClean="0"/>
            <a:t>Sounds &amp; Music</a:t>
          </a:r>
          <a:endParaRPr lang="en-CA" sz="1700" kern="1200" dirty="0"/>
        </a:p>
      </dsp:txBody>
      <dsp:txXfrm>
        <a:off x="5442370" y="1645168"/>
        <a:ext cx="2030382" cy="638772"/>
      </dsp:txXfrm>
    </dsp:sp>
    <dsp:sp modelId="{BD027D04-6310-4DE5-9BA1-F7C8A9259C7B}">
      <dsp:nvSpPr>
        <dsp:cNvPr id="0" name=""/>
        <dsp:cNvSpPr/>
      </dsp:nvSpPr>
      <dsp:spPr>
        <a:xfrm>
          <a:off x="7746512" y="2611"/>
          <a:ext cx="2281329" cy="1825063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1CFF5-477E-498F-9A67-C345A38FBA50}">
      <dsp:nvSpPr>
        <dsp:cNvPr id="0" name=""/>
        <dsp:cNvSpPr/>
      </dsp:nvSpPr>
      <dsp:spPr>
        <a:xfrm>
          <a:off x="7951832" y="1645168"/>
          <a:ext cx="2030382" cy="63877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700" kern="1200" dirty="0" smtClean="0"/>
            <a:t>Films</a:t>
          </a:r>
          <a:endParaRPr lang="en-CA" sz="1700" kern="1200" dirty="0"/>
        </a:p>
      </dsp:txBody>
      <dsp:txXfrm>
        <a:off x="7951832" y="1645168"/>
        <a:ext cx="2030382" cy="638772"/>
      </dsp:txXfrm>
    </dsp:sp>
    <dsp:sp modelId="{4E616AFC-01AC-487E-94F9-D233B9D597CA}">
      <dsp:nvSpPr>
        <dsp:cNvPr id="0" name=""/>
        <dsp:cNvSpPr/>
      </dsp:nvSpPr>
      <dsp:spPr>
        <a:xfrm>
          <a:off x="52890" y="2512073"/>
          <a:ext cx="3097041" cy="259388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D9D4A4-1F62-49C3-B6BD-9006B94959BA}">
      <dsp:nvSpPr>
        <dsp:cNvPr id="0" name=""/>
        <dsp:cNvSpPr/>
      </dsp:nvSpPr>
      <dsp:spPr>
        <a:xfrm>
          <a:off x="666066" y="4539043"/>
          <a:ext cx="2030382" cy="63877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700" kern="1200" dirty="0" smtClean="0"/>
            <a:t>Live or Digital Performances</a:t>
          </a:r>
          <a:endParaRPr lang="en-CA" sz="1700" kern="1200" dirty="0"/>
        </a:p>
      </dsp:txBody>
      <dsp:txXfrm>
        <a:off x="666066" y="4539043"/>
        <a:ext cx="2030382" cy="638772"/>
      </dsp:txXfrm>
    </dsp:sp>
    <dsp:sp modelId="{3A66C6D0-C0F4-4AD7-9E7A-23FC553E07D5}">
      <dsp:nvSpPr>
        <dsp:cNvPr id="0" name=""/>
        <dsp:cNvSpPr/>
      </dsp:nvSpPr>
      <dsp:spPr>
        <a:xfrm>
          <a:off x="3378064" y="2527477"/>
          <a:ext cx="4305552" cy="2532275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6866B-B46E-4692-A128-F5845EF4CB4C}">
      <dsp:nvSpPr>
        <dsp:cNvPr id="0" name=""/>
        <dsp:cNvSpPr/>
      </dsp:nvSpPr>
      <dsp:spPr>
        <a:xfrm>
          <a:off x="4595495" y="4523640"/>
          <a:ext cx="2030382" cy="63877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700" kern="1200" dirty="0" smtClean="0"/>
            <a:t>Words, Languages, Grammars</a:t>
          </a:r>
          <a:endParaRPr lang="en-CA" sz="1700" kern="1200" dirty="0"/>
        </a:p>
      </dsp:txBody>
      <dsp:txXfrm>
        <a:off x="4595495" y="4523640"/>
        <a:ext cx="2030382" cy="638772"/>
      </dsp:txXfrm>
    </dsp:sp>
    <dsp:sp modelId="{3B89DF85-C5CF-4AEB-9E02-AD62CBD6112D}">
      <dsp:nvSpPr>
        <dsp:cNvPr id="0" name=""/>
        <dsp:cNvSpPr/>
      </dsp:nvSpPr>
      <dsp:spPr>
        <a:xfrm>
          <a:off x="7911749" y="2704280"/>
          <a:ext cx="2281329" cy="1825063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CEAC3-20FB-41C3-A0C0-0FD71FE659ED}">
      <dsp:nvSpPr>
        <dsp:cNvPr id="0" name=""/>
        <dsp:cNvSpPr/>
      </dsp:nvSpPr>
      <dsp:spPr>
        <a:xfrm>
          <a:off x="8117069" y="4346837"/>
          <a:ext cx="2030382" cy="63877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Social Media Archives</a:t>
          </a:r>
          <a:endParaRPr lang="en-US" sz="1700" kern="1200" dirty="0"/>
        </a:p>
      </dsp:txBody>
      <dsp:txXfrm>
        <a:off x="8117069" y="4346837"/>
        <a:ext cx="2030382" cy="6387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59592-39E4-41AC-BD25-E47FC15F43D9}">
      <dsp:nvSpPr>
        <dsp:cNvPr id="0" name=""/>
        <dsp:cNvSpPr/>
      </dsp:nvSpPr>
      <dsp:spPr>
        <a:xfrm>
          <a:off x="3643843" y="1322430"/>
          <a:ext cx="3163124" cy="31631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6500" kern="1200" dirty="0" smtClean="0">
              <a:latin typeface="Palatino Linotype" panose="02040502050505030304" pitchFamily="18" charset="0"/>
            </a:rPr>
            <a:t>DH</a:t>
          </a:r>
          <a:endParaRPr lang="en-CA" sz="6500" kern="1200" dirty="0">
            <a:latin typeface="Palatino Linotype" panose="02040502050505030304" pitchFamily="18" charset="0"/>
          </a:endParaRPr>
        </a:p>
      </dsp:txBody>
      <dsp:txXfrm>
        <a:off x="4107072" y="1785659"/>
        <a:ext cx="2236666" cy="2236666"/>
      </dsp:txXfrm>
    </dsp:sp>
    <dsp:sp modelId="{40AEA729-62DB-4C66-B7BA-C0C91353F2CF}">
      <dsp:nvSpPr>
        <dsp:cNvPr id="0" name=""/>
        <dsp:cNvSpPr/>
      </dsp:nvSpPr>
      <dsp:spPr>
        <a:xfrm>
          <a:off x="4250175" y="-132321"/>
          <a:ext cx="1950461" cy="19504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300" kern="1200" dirty="0" smtClean="0">
              <a:latin typeface="Palatino Linotype" panose="02040502050505030304" pitchFamily="18" charset="0"/>
            </a:rPr>
            <a:t>Text Corpora &amp; Dictionaries</a:t>
          </a:r>
          <a:endParaRPr lang="en-CA" sz="1300" kern="1200" dirty="0">
            <a:latin typeface="Palatino Linotype" panose="02040502050505030304" pitchFamily="18" charset="0"/>
          </a:endParaRPr>
        </a:p>
      </dsp:txBody>
      <dsp:txXfrm>
        <a:off x="4535813" y="153317"/>
        <a:ext cx="1379185" cy="1379185"/>
      </dsp:txXfrm>
    </dsp:sp>
    <dsp:sp modelId="{7E08009C-BC9C-4F01-B6DC-3A919A7FB8CB}">
      <dsp:nvSpPr>
        <dsp:cNvPr id="0" name=""/>
        <dsp:cNvSpPr/>
      </dsp:nvSpPr>
      <dsp:spPr>
        <a:xfrm>
          <a:off x="5861595" y="643697"/>
          <a:ext cx="1950461" cy="19504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300" kern="1200" dirty="0" smtClean="0">
              <a:latin typeface="Palatino Linotype" panose="02040502050505030304" pitchFamily="18" charset="0"/>
            </a:rPr>
            <a:t>Digital Editions, Archives, and Narratives</a:t>
          </a:r>
          <a:endParaRPr lang="en-CA" sz="1300" kern="1200" dirty="0">
            <a:latin typeface="Palatino Linotype" panose="02040502050505030304" pitchFamily="18" charset="0"/>
          </a:endParaRPr>
        </a:p>
      </dsp:txBody>
      <dsp:txXfrm>
        <a:off x="6147233" y="929335"/>
        <a:ext cx="1379185" cy="1379185"/>
      </dsp:txXfrm>
    </dsp:sp>
    <dsp:sp modelId="{BF1D60CF-4BF1-4350-B62E-3C289F8DA2C9}">
      <dsp:nvSpPr>
        <dsp:cNvPr id="0" name=""/>
        <dsp:cNvSpPr/>
      </dsp:nvSpPr>
      <dsp:spPr>
        <a:xfrm>
          <a:off x="6444033" y="2571846"/>
          <a:ext cx="1581562" cy="158156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300" kern="1200" dirty="0" smtClean="0">
              <a:latin typeface="Palatino Linotype" panose="02040502050505030304" pitchFamily="18" charset="0"/>
            </a:rPr>
            <a:t>Data Visualizations</a:t>
          </a:r>
          <a:endParaRPr lang="en-CA" sz="1300" kern="1200" dirty="0">
            <a:latin typeface="Palatino Linotype" panose="02040502050505030304" pitchFamily="18" charset="0"/>
          </a:endParaRPr>
        </a:p>
      </dsp:txBody>
      <dsp:txXfrm>
        <a:off x="6675647" y="2803460"/>
        <a:ext cx="1118334" cy="1118334"/>
      </dsp:txXfrm>
    </dsp:sp>
    <dsp:sp modelId="{20F63229-8A79-4780-9228-9DACB6D1C743}">
      <dsp:nvSpPr>
        <dsp:cNvPr id="0" name=""/>
        <dsp:cNvSpPr/>
      </dsp:nvSpPr>
      <dsp:spPr>
        <a:xfrm>
          <a:off x="5144446" y="3785734"/>
          <a:ext cx="1950461" cy="19504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300" kern="1200" dirty="0" smtClean="0">
              <a:latin typeface="Palatino Linotype" panose="02040502050505030304" pitchFamily="18" charset="0"/>
            </a:rPr>
            <a:t>Digital Maps</a:t>
          </a:r>
          <a:endParaRPr lang="en-CA" sz="1300" kern="1200" dirty="0">
            <a:latin typeface="Palatino Linotype" panose="02040502050505030304" pitchFamily="18" charset="0"/>
          </a:endParaRPr>
        </a:p>
      </dsp:txBody>
      <dsp:txXfrm>
        <a:off x="5430084" y="4071372"/>
        <a:ext cx="1379185" cy="1379185"/>
      </dsp:txXfrm>
    </dsp:sp>
    <dsp:sp modelId="{271E64EF-B6FE-4F20-81C5-0F59D72F71B3}">
      <dsp:nvSpPr>
        <dsp:cNvPr id="0" name=""/>
        <dsp:cNvSpPr/>
      </dsp:nvSpPr>
      <dsp:spPr>
        <a:xfrm>
          <a:off x="3355904" y="3785734"/>
          <a:ext cx="1950461" cy="19504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300" kern="1200" dirty="0" smtClean="0">
              <a:latin typeface="Palatino Linotype" panose="02040502050505030304" pitchFamily="18" charset="0"/>
            </a:rPr>
            <a:t>3D Imaging, Modelling, &amp; Printing</a:t>
          </a:r>
          <a:endParaRPr lang="en-CA" sz="1300" kern="1200" dirty="0">
            <a:latin typeface="Palatino Linotype" panose="02040502050505030304" pitchFamily="18" charset="0"/>
          </a:endParaRPr>
        </a:p>
      </dsp:txBody>
      <dsp:txXfrm>
        <a:off x="3641542" y="4071372"/>
        <a:ext cx="1379185" cy="1379185"/>
      </dsp:txXfrm>
    </dsp:sp>
    <dsp:sp modelId="{F9A8C286-1A75-4E9A-9DB3-9A4275D76035}">
      <dsp:nvSpPr>
        <dsp:cNvPr id="0" name=""/>
        <dsp:cNvSpPr/>
      </dsp:nvSpPr>
      <dsp:spPr>
        <a:xfrm>
          <a:off x="2240767" y="2387396"/>
          <a:ext cx="1950461" cy="19504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300" kern="1200" dirty="0" smtClean="0">
              <a:latin typeface="Palatino Linotype" panose="02040502050505030304" pitchFamily="18" charset="0"/>
            </a:rPr>
            <a:t>Augmented &amp; Virtual Reality</a:t>
          </a:r>
          <a:endParaRPr lang="en-CA" sz="1300" kern="1200" dirty="0">
            <a:latin typeface="Palatino Linotype" panose="02040502050505030304" pitchFamily="18" charset="0"/>
          </a:endParaRPr>
        </a:p>
      </dsp:txBody>
      <dsp:txXfrm>
        <a:off x="2526405" y="2673034"/>
        <a:ext cx="1379185" cy="1379185"/>
      </dsp:txXfrm>
    </dsp:sp>
    <dsp:sp modelId="{9D901DE1-0404-4253-A5B4-81FA7EB9300A}">
      <dsp:nvSpPr>
        <dsp:cNvPr id="0" name=""/>
        <dsp:cNvSpPr/>
      </dsp:nvSpPr>
      <dsp:spPr>
        <a:xfrm>
          <a:off x="2823204" y="828147"/>
          <a:ext cx="1581562" cy="158156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300" kern="1200" dirty="0" smtClean="0">
              <a:latin typeface="Palatino Linotype" panose="02040502050505030304" pitchFamily="18" charset="0"/>
            </a:rPr>
            <a:t>Games, Storytelling, Digital Performance</a:t>
          </a:r>
          <a:endParaRPr lang="en-CA" sz="1300" kern="1200" dirty="0">
            <a:latin typeface="Palatino Linotype" panose="02040502050505030304" pitchFamily="18" charset="0"/>
          </a:endParaRPr>
        </a:p>
      </dsp:txBody>
      <dsp:txXfrm>
        <a:off x="3054818" y="1059761"/>
        <a:ext cx="1118334" cy="11183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59592-39E4-41AC-BD25-E47FC15F43D9}">
      <dsp:nvSpPr>
        <dsp:cNvPr id="0" name=""/>
        <dsp:cNvSpPr/>
      </dsp:nvSpPr>
      <dsp:spPr>
        <a:xfrm>
          <a:off x="3477517" y="1026871"/>
          <a:ext cx="2558171" cy="255817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6500" kern="1200" dirty="0" smtClean="0">
              <a:latin typeface="Palatino Linotype" panose="02040502050505030304" pitchFamily="18" charset="0"/>
            </a:rPr>
            <a:t>DH</a:t>
          </a:r>
          <a:endParaRPr lang="en-CA" sz="6500" kern="1200" dirty="0">
            <a:latin typeface="Palatino Linotype" panose="02040502050505030304" pitchFamily="18" charset="0"/>
          </a:endParaRPr>
        </a:p>
      </dsp:txBody>
      <dsp:txXfrm>
        <a:off x="3852152" y="1401506"/>
        <a:ext cx="1808901" cy="1808901"/>
      </dsp:txXfrm>
    </dsp:sp>
    <dsp:sp modelId="{1A6EF4AC-6BAB-4DCC-80C7-41CC5C2E2A0F}">
      <dsp:nvSpPr>
        <dsp:cNvPr id="0" name=""/>
        <dsp:cNvSpPr/>
      </dsp:nvSpPr>
      <dsp:spPr>
        <a:xfrm>
          <a:off x="4117060" y="456"/>
          <a:ext cx="1279085" cy="12790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kern="1200" dirty="0" smtClean="0">
              <a:latin typeface="Palatino Linotype" panose="02040502050505030304" pitchFamily="18" charset="0"/>
            </a:rPr>
            <a:t>Text Corpora &amp; Dictionaries</a:t>
          </a:r>
          <a:endParaRPr lang="en-CA" sz="1200" kern="1200" dirty="0">
            <a:latin typeface="Palatino Linotype" panose="02040502050505030304" pitchFamily="18" charset="0"/>
          </a:endParaRPr>
        </a:p>
      </dsp:txBody>
      <dsp:txXfrm>
        <a:off x="4304378" y="187774"/>
        <a:ext cx="904449" cy="904449"/>
      </dsp:txXfrm>
    </dsp:sp>
    <dsp:sp modelId="{0C51BC2B-443A-4CAA-81B0-3B69A8646053}">
      <dsp:nvSpPr>
        <dsp:cNvPr id="0" name=""/>
        <dsp:cNvSpPr/>
      </dsp:nvSpPr>
      <dsp:spPr>
        <a:xfrm>
          <a:off x="5559822" y="833435"/>
          <a:ext cx="1279085" cy="12790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kern="1200" dirty="0" smtClean="0">
              <a:latin typeface="Palatino Linotype" panose="02040502050505030304" pitchFamily="18" charset="0"/>
            </a:rPr>
            <a:t>Digital Editions, Archives, &amp; Narratives</a:t>
          </a:r>
          <a:endParaRPr lang="en-CA" sz="1200" kern="1200" dirty="0">
            <a:latin typeface="Palatino Linotype" panose="02040502050505030304" pitchFamily="18" charset="0"/>
          </a:endParaRPr>
        </a:p>
      </dsp:txBody>
      <dsp:txXfrm>
        <a:off x="5747140" y="1020753"/>
        <a:ext cx="904449" cy="904449"/>
      </dsp:txXfrm>
    </dsp:sp>
    <dsp:sp modelId="{20F63229-8A79-4780-9228-9DACB6D1C743}">
      <dsp:nvSpPr>
        <dsp:cNvPr id="0" name=""/>
        <dsp:cNvSpPr/>
      </dsp:nvSpPr>
      <dsp:spPr>
        <a:xfrm>
          <a:off x="5559822" y="2499393"/>
          <a:ext cx="1279085" cy="12790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kern="1200" dirty="0" smtClean="0">
              <a:latin typeface="Palatino Linotype" panose="02040502050505030304" pitchFamily="18" charset="0"/>
            </a:rPr>
            <a:t>Digital Maps</a:t>
          </a:r>
          <a:endParaRPr lang="en-CA" sz="1200" kern="1200" dirty="0">
            <a:latin typeface="Palatino Linotype" panose="02040502050505030304" pitchFamily="18" charset="0"/>
          </a:endParaRPr>
        </a:p>
      </dsp:txBody>
      <dsp:txXfrm>
        <a:off x="5747140" y="2686711"/>
        <a:ext cx="904449" cy="904449"/>
      </dsp:txXfrm>
    </dsp:sp>
    <dsp:sp modelId="{271E64EF-B6FE-4F20-81C5-0F59D72F71B3}">
      <dsp:nvSpPr>
        <dsp:cNvPr id="0" name=""/>
        <dsp:cNvSpPr/>
      </dsp:nvSpPr>
      <dsp:spPr>
        <a:xfrm>
          <a:off x="4117060" y="3332371"/>
          <a:ext cx="1279085" cy="12790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kern="1200" dirty="0" smtClean="0">
              <a:latin typeface="Palatino Linotype" panose="02040502050505030304" pitchFamily="18" charset="0"/>
            </a:rPr>
            <a:t>3D Imaging, Modelling, &amp; Printing</a:t>
          </a:r>
          <a:endParaRPr lang="en-CA" sz="1200" kern="1200" dirty="0">
            <a:latin typeface="Palatino Linotype" panose="02040502050505030304" pitchFamily="18" charset="0"/>
          </a:endParaRPr>
        </a:p>
      </dsp:txBody>
      <dsp:txXfrm>
        <a:off x="4304378" y="3519689"/>
        <a:ext cx="904449" cy="904449"/>
      </dsp:txXfrm>
    </dsp:sp>
    <dsp:sp modelId="{F9A8C286-1A75-4E9A-9DB3-9A4275D76035}">
      <dsp:nvSpPr>
        <dsp:cNvPr id="0" name=""/>
        <dsp:cNvSpPr/>
      </dsp:nvSpPr>
      <dsp:spPr>
        <a:xfrm>
          <a:off x="2674299" y="2499393"/>
          <a:ext cx="1279085" cy="12790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kern="1200" dirty="0" smtClean="0">
              <a:latin typeface="Palatino Linotype" panose="02040502050505030304" pitchFamily="18" charset="0"/>
            </a:rPr>
            <a:t>Augmented &amp; Virtual Reality</a:t>
          </a:r>
          <a:endParaRPr lang="en-CA" sz="1200" kern="1200" dirty="0">
            <a:latin typeface="Palatino Linotype" panose="02040502050505030304" pitchFamily="18" charset="0"/>
          </a:endParaRPr>
        </a:p>
      </dsp:txBody>
      <dsp:txXfrm>
        <a:off x="2861617" y="2686711"/>
        <a:ext cx="904449" cy="904449"/>
      </dsp:txXfrm>
    </dsp:sp>
    <dsp:sp modelId="{C234ED0A-3FA2-46A4-AC4C-9042AC482043}">
      <dsp:nvSpPr>
        <dsp:cNvPr id="0" name=""/>
        <dsp:cNvSpPr/>
      </dsp:nvSpPr>
      <dsp:spPr>
        <a:xfrm>
          <a:off x="2674299" y="833435"/>
          <a:ext cx="1279085" cy="12790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kern="1200" dirty="0" smtClean="0">
              <a:latin typeface="Palatino Linotype" panose="02040502050505030304" pitchFamily="18" charset="0"/>
            </a:rPr>
            <a:t>Games, Storytelling, Performance</a:t>
          </a:r>
          <a:endParaRPr lang="en-CA" sz="1200" kern="1200" dirty="0">
            <a:latin typeface="Palatino Linotype" panose="02040502050505030304" pitchFamily="18" charset="0"/>
          </a:endParaRPr>
        </a:p>
      </dsp:txBody>
      <dsp:txXfrm>
        <a:off x="2861617" y="1020753"/>
        <a:ext cx="904449" cy="904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5A2836-69D6-4583-AB1C-9D06493685B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1492086-9A1C-4449-8808-8362CCD87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77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70FD722-B065-46C1-B4C9-5D1FB8A93BA4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597AEA6-CED9-4AD3-8021-3618E490819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46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AEA6-CED9-4AD3-8021-3618E490819C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7212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Digital archives </a:t>
            </a:r>
            <a:r>
              <a:rPr lang="en-CA" dirty="0"/>
              <a:t>provide access to material that may be housed far from a scholar’s physical location.  Ten years ago, I had to travel to the British Library to work with their medieval manuscripts.  (Incidentally, I still have the sketches I made of their illumination.  In pencil, because you </a:t>
            </a:r>
            <a:r>
              <a:rPr lang="en-CA" dirty="0" smtClean="0"/>
              <a:t>can’t </a:t>
            </a:r>
            <a:r>
              <a:rPr lang="en-CA" dirty="0"/>
              <a:t>take pens into the reading room.)  I got to handle a fourteenth-century manuscript, its parchment pages as supple, its illuminations as vivid as the day the book was scribed.  I sat in the special collections library for seven hours.  I looked at the illuminations; I handled the parchment, noting the differences between hair side and flesh side (parchment is made of animal skin, so you can see which side faced the outside </a:t>
            </a:r>
            <a:r>
              <a:rPr lang="en-CA" dirty="0" smtClean="0"/>
              <a:t>and </a:t>
            </a:r>
            <a:r>
              <a:rPr lang="en-CA" dirty="0"/>
              <a:t>which faced the inside of the animal).  For days, my hands smelled like </a:t>
            </a:r>
            <a:r>
              <a:rPr lang="en-CA" dirty="0" smtClean="0"/>
              <a:t>goat.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08B9E-39B2-4354-A8F1-C3DD6B4AD9E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7663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Now, I am able to access the images in the manuscript online—anytime, from my office at </a:t>
            </a:r>
            <a:r>
              <a:rPr lang="en-CA" dirty="0" err="1" smtClean="0"/>
              <a:t>UofT</a:t>
            </a:r>
            <a:r>
              <a:rPr lang="en-CA" dirty="0" smtClean="0"/>
              <a:t>.  I can compare the images to other manuscripts</a:t>
            </a:r>
            <a:r>
              <a:rPr lang="en-CA" baseline="0" dirty="0" smtClean="0"/>
              <a:t> of the Book of John Mandeville.  I can study them, annotate them, put them in </a:t>
            </a:r>
            <a:r>
              <a:rPr lang="en-CA" baseline="0" dirty="0" err="1" smtClean="0"/>
              <a:t>Powerpoints</a:t>
            </a:r>
            <a:r>
              <a:rPr lang="en-CA" baseline="0" dirty="0" smtClean="0"/>
              <a:t>, and reference them robustly in scholarly arguments.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08B9E-39B2-4354-A8F1-C3DD6B4AD9E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1555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AEA6-CED9-4AD3-8021-3618E490819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556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416DD-128B-4670-A632-249BEBB00169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8258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416DD-128B-4670-A632-249BEBB00169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8258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AEA6-CED9-4AD3-8021-3618E490819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186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Heather Eason:  five artists' representations of threshold crossings in Dante's </a:t>
            </a:r>
            <a:r>
              <a:rPr lang="en-CA" i="1" dirty="0" smtClean="0"/>
              <a:t>Inferno</a:t>
            </a:r>
            <a:r>
              <a:rPr lang="en-CA" dirty="0" smtClean="0"/>
              <a:t>--the unknown illustrator of the fourteenth-century MS </a:t>
            </a:r>
            <a:r>
              <a:rPr lang="en-CA" dirty="0" err="1" smtClean="0"/>
              <a:t>Holkham</a:t>
            </a:r>
            <a:r>
              <a:rPr lang="en-CA" dirty="0" smtClean="0"/>
              <a:t> misc. 48; </a:t>
            </a:r>
            <a:r>
              <a:rPr lang="en-CA" dirty="0" err="1" smtClean="0"/>
              <a:t>Priamo</a:t>
            </a:r>
            <a:r>
              <a:rPr lang="en-CA" dirty="0" smtClean="0"/>
              <a:t> </a:t>
            </a:r>
            <a:r>
              <a:rPr lang="en-CA" dirty="0" err="1" smtClean="0"/>
              <a:t>della</a:t>
            </a:r>
            <a:r>
              <a:rPr lang="en-CA" dirty="0" smtClean="0"/>
              <a:t> </a:t>
            </a:r>
            <a:r>
              <a:rPr lang="en-CA" dirty="0" err="1" smtClean="0"/>
              <a:t>Quercia</a:t>
            </a:r>
            <a:r>
              <a:rPr lang="en-CA" dirty="0" smtClean="0"/>
              <a:t> of the fifteenth-century Yates Thompson MS 36; Gustave </a:t>
            </a:r>
            <a:r>
              <a:rPr lang="en-CA" dirty="0" err="1" smtClean="0"/>
              <a:t>Doré</a:t>
            </a:r>
            <a:r>
              <a:rPr lang="en-CA" dirty="0" smtClean="0"/>
              <a:t>; Salvador </a:t>
            </a:r>
            <a:r>
              <a:rPr lang="en-CA" dirty="0" err="1" smtClean="0"/>
              <a:t>Dalí</a:t>
            </a:r>
            <a:r>
              <a:rPr lang="en-CA" dirty="0" smtClean="0"/>
              <a:t>; and Dante himself.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307A0-6AE0-4C11-9DB9-F2EC4A2363B1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204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911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8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788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6EFD9-C1ED-4D32-A5B2-08CD53D0DF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24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00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746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97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128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510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042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250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92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76962-5A63-4EC2-A105-321251492DDD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908CF-489E-4281-833D-D1950412C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366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c4MA8srQDM" TargetMode="External"/><Relationship Id="rId2" Type="http://schemas.openxmlformats.org/officeDocument/2006/relationships/hyperlink" Target="http://boxwood.ago.ca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mrmartinweb.com/type.htm#olympia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9900" dirty="0" smtClean="0">
                <a:latin typeface="Palatino Linotype" panose="02040502050505030304" pitchFamily="18" charset="0"/>
              </a:rPr>
              <a:t>DH:  Introduction</a:t>
            </a:r>
            <a:endParaRPr lang="en-US" sz="99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17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CA" sz="2400" dirty="0">
                <a:latin typeface="Palatino Linotype" panose="02040502050505030304" pitchFamily="18" charset="0"/>
              </a:rPr>
              <a:t>British Library, </a:t>
            </a:r>
            <a:r>
              <a:rPr lang="en-CA" sz="2400" dirty="0" smtClean="0">
                <a:latin typeface="Palatino Linotype" panose="02040502050505030304" pitchFamily="18" charset="0"/>
              </a:rPr>
              <a:t>MS. Harley 3954.  The Book of John Mandeville.</a:t>
            </a:r>
          </a:p>
          <a:p>
            <a:endParaRPr lang="en-CA" sz="2400" dirty="0">
              <a:latin typeface="Palatino Linotype" panose="02040502050505030304" pitchFamily="18" charset="0"/>
            </a:endParaRPr>
          </a:p>
          <a:p>
            <a:r>
              <a:rPr lang="en-CA" sz="2400" dirty="0" smtClean="0">
                <a:latin typeface="Palatino Linotype" panose="02040502050505030304" pitchFamily="18" charset="0"/>
              </a:rPr>
              <a:t>(my sketch, c. 2007)</a:t>
            </a:r>
            <a:endParaRPr lang="en-CA" sz="2400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/>
          <a:stretch/>
        </p:blipFill>
        <p:spPr bwMode="auto">
          <a:xfrm>
            <a:off x="5800754" y="504825"/>
            <a:ext cx="4443183" cy="5850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514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11213" y="457200"/>
            <a:ext cx="3932237" cy="1600200"/>
          </a:xfrm>
        </p:spPr>
        <p:txBody>
          <a:bodyPr>
            <a:normAutofit fontScale="92500" lnSpcReduction="20000"/>
          </a:bodyPr>
          <a:lstStyle/>
          <a:p>
            <a:r>
              <a:rPr lang="en-CA" sz="2400" dirty="0">
                <a:latin typeface="Palatino Linotype" panose="02040502050505030304" pitchFamily="18" charset="0"/>
              </a:rPr>
              <a:t>British Library, </a:t>
            </a:r>
            <a:r>
              <a:rPr lang="en-CA" sz="2400" dirty="0" smtClean="0">
                <a:latin typeface="Palatino Linotype" panose="02040502050505030304" pitchFamily="18" charset="0"/>
              </a:rPr>
              <a:t>MS. Harley 3954.  The Book of John Mandeville.</a:t>
            </a:r>
          </a:p>
          <a:p>
            <a:endParaRPr lang="en-CA" sz="2400" dirty="0">
              <a:latin typeface="Palatino Linotype" panose="02040502050505030304" pitchFamily="18" charset="0"/>
            </a:endParaRPr>
          </a:p>
          <a:p>
            <a:r>
              <a:rPr lang="en-CA" sz="2400" dirty="0" smtClean="0">
                <a:latin typeface="Palatino Linotype" panose="02040502050505030304" pitchFamily="18" charset="0"/>
              </a:rPr>
              <a:t>(now.)</a:t>
            </a:r>
            <a:endParaRPr lang="en-CA" sz="2400" dirty="0">
              <a:latin typeface="Palatino Linotype" panose="0204050205050503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1443" y="588915"/>
            <a:ext cx="4147037" cy="578013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0"/>
          <a:stretch/>
        </p:blipFill>
        <p:spPr bwMode="auto">
          <a:xfrm>
            <a:off x="1970315" y="1413697"/>
            <a:ext cx="3728357" cy="4827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5061857" y="2628900"/>
            <a:ext cx="2342795" cy="561561"/>
          </a:xfrm>
          <a:prstGeom prst="straightConnector1">
            <a:avLst/>
          </a:prstGeom>
          <a:ln w="889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54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of Old English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71" y="1866173"/>
            <a:ext cx="10431399" cy="453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81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8864"/>
          </a:xfrm>
        </p:spPr>
        <p:txBody>
          <a:bodyPr/>
          <a:lstStyle/>
          <a:p>
            <a:r>
              <a:rPr lang="en-US" dirty="0" smtClean="0"/>
              <a:t>Middle English Dictionary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2" y="1643703"/>
            <a:ext cx="6571149" cy="465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17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&amp; Interpretation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95114737"/>
              </p:ext>
            </p:extLst>
          </p:nvPr>
        </p:nvGraphicFramePr>
        <p:xfrm>
          <a:off x="1443037" y="365126"/>
          <a:ext cx="10072687" cy="5773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5588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files.slack.com/files-pri/T18M94KJ7-F4R3RP28N/pasted_image_at_2017_03_27_04_48_p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8" y="445674"/>
            <a:ext cx="10800317" cy="573043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9866299" y="4648840"/>
            <a:ext cx="991240" cy="499463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036424" y="3310889"/>
            <a:ext cx="1767327" cy="1253427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89242" y="2205176"/>
            <a:ext cx="20516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i="1" dirty="0" smtClean="0">
                <a:solidFill>
                  <a:srgbClr val="C00000"/>
                </a:solidFill>
                <a:latin typeface="Palatino Linotype" panose="02040502050505030304" pitchFamily="18" charset="0"/>
              </a:rPr>
              <a:t>Andreas</a:t>
            </a:r>
            <a:r>
              <a:rPr lang="en-US" sz="2900" dirty="0" smtClean="0">
                <a:solidFill>
                  <a:srgbClr val="C00000"/>
                </a:solidFill>
                <a:latin typeface="Palatino Linotype" panose="02040502050505030304" pitchFamily="18" charset="0"/>
              </a:rPr>
              <a:t>: 27</a:t>
            </a:r>
          </a:p>
          <a:p>
            <a:r>
              <a:rPr lang="en-US" sz="2900" i="1" dirty="0" smtClean="0">
                <a:solidFill>
                  <a:srgbClr val="C00000"/>
                </a:solidFill>
                <a:latin typeface="Palatino Linotype" panose="02040502050505030304" pitchFamily="18" charset="0"/>
              </a:rPr>
              <a:t>Elene</a:t>
            </a:r>
            <a:r>
              <a:rPr lang="en-US" sz="2900" dirty="0" smtClean="0">
                <a:solidFill>
                  <a:srgbClr val="C00000"/>
                </a:solidFill>
                <a:latin typeface="Palatino Linotype" panose="02040502050505030304" pitchFamily="18" charset="0"/>
              </a:rPr>
              <a:t>:  28</a:t>
            </a:r>
            <a:endParaRPr lang="en-US" sz="2900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Research Materials:  Medieval Manuscripts and Social Media</a:t>
            </a:r>
            <a:endParaRPr lang="en-CA" dirty="0"/>
          </a:p>
        </p:txBody>
      </p:sp>
      <p:pic>
        <p:nvPicPr>
          <p:cNvPr id="5" name="Content Placeholder 4" descr="Cat paws in a fifteenth-century manuscript (photo taken at the Dubrovnik archives by @EmirOFilipovic)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102220"/>
            <a:ext cx="6172200" cy="46440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sz="2000" dirty="0">
                <a:latin typeface="Palatino Linotype" panose="02040502050505030304" pitchFamily="18" charset="0"/>
              </a:rPr>
              <a:t>Cat paws in a fifteenth-century manuscript (photo taken at the Dubrovnik archives by @</a:t>
            </a:r>
            <a:r>
              <a:rPr lang="en-CA" sz="2000" dirty="0" err="1">
                <a:latin typeface="Palatino Linotype" panose="02040502050505030304" pitchFamily="18" charset="0"/>
              </a:rPr>
              <a:t>EmirOFilipovic</a:t>
            </a:r>
            <a:r>
              <a:rPr lang="en-CA" sz="2000" dirty="0">
                <a:latin typeface="Palatino Linotype" panose="02040502050505030304" pitchFamily="18" charset="0"/>
              </a:rPr>
              <a:t>, disseminated by Eric </a:t>
            </a:r>
            <a:r>
              <a:rPr lang="en-CA" sz="2000" dirty="0" err="1">
                <a:latin typeface="Palatino Linotype" panose="02040502050505030304" pitchFamily="18" charset="0"/>
              </a:rPr>
              <a:t>Kwakkel</a:t>
            </a:r>
            <a:r>
              <a:rPr lang="en-CA" sz="2000" dirty="0">
                <a:latin typeface="Palatino Linotype" panose="02040502050505030304" pitchFamily="18" charset="0"/>
              </a:rPr>
              <a:t>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52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Humanities’ Data</a:t>
            </a:r>
            <a:endParaRPr lang="en-CA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04009871"/>
              </p:ext>
            </p:extLst>
          </p:nvPr>
        </p:nvGraphicFramePr>
        <p:xfrm>
          <a:off x="1383323" y="1325880"/>
          <a:ext cx="10245969" cy="5180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27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4749800" cy="1325563"/>
          </a:xfrm>
        </p:spPr>
        <p:txBody>
          <a:bodyPr>
            <a:normAutofit/>
          </a:bodyPr>
          <a:lstStyle/>
          <a:p>
            <a:r>
              <a:rPr lang="en-CA" dirty="0" smtClean="0"/>
              <a:t>Humanities’ Data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8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dirty="0" smtClean="0">
                <a:latin typeface="Georgia" panose="02040502050405020303" pitchFamily="18" charset="0"/>
              </a:rPr>
              <a:t>Humanities’ data has depth </a:t>
            </a:r>
            <a:r>
              <a:rPr lang="en-CA" sz="1800" dirty="0">
                <a:latin typeface="Georgia" panose="02040502050405020303" pitchFamily="18" charset="0"/>
              </a:rPr>
              <a:t>in small </a:t>
            </a:r>
            <a:r>
              <a:rPr lang="en-CA" sz="1800" dirty="0" smtClean="0">
                <a:latin typeface="Georgia" panose="02040502050405020303" pitchFamily="18" charset="0"/>
              </a:rPr>
              <a:t>universes.  Our material </a:t>
            </a:r>
            <a:r>
              <a:rPr lang="en-CA" sz="1800" dirty="0">
                <a:latin typeface="Georgia" panose="02040502050405020303" pitchFamily="18" charset="0"/>
              </a:rPr>
              <a:t>has the capacity to unfold inwards, as it were, to disclose layer upon layer of insights and connections, within a  comparatively tiny amount of data--almost an inverse </a:t>
            </a:r>
            <a:r>
              <a:rPr lang="en-CA" sz="1800" dirty="0" smtClean="0">
                <a:latin typeface="Georgia" panose="02040502050405020303" pitchFamily="18" charset="0"/>
              </a:rPr>
              <a:t>matryoshka</a:t>
            </a:r>
            <a:r>
              <a:rPr lang="en-CA" sz="1800" dirty="0">
                <a:latin typeface="Georgia" panose="02040502050405020303" pitchFamily="18" charset="0"/>
              </a:rPr>
              <a:t>, as it were, where each inner doll is bigger and more complex than the one encasing it. 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152400"/>
            <a:ext cx="3196244" cy="239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00800" y="2743201"/>
            <a:ext cx="528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Photo:  </a:t>
            </a:r>
            <a:r>
              <a:rPr lang="en-US" sz="1200" dirty="0" err="1" smtClean="0"/>
              <a:t>BrokenSphere</a:t>
            </a:r>
            <a:r>
              <a:rPr lang="en-US" sz="1200" dirty="0" smtClean="0"/>
              <a:t> </a:t>
            </a:r>
            <a:r>
              <a:rPr lang="en-US" sz="1200" dirty="0"/>
              <a:t>- Own work, CC BY-SA 3.0, https://commons.wikimedia.org/w/index.php?curid=3773186</a:t>
            </a:r>
          </a:p>
        </p:txBody>
      </p:sp>
      <p:pic>
        <p:nvPicPr>
          <p:cNvPr id="1028" name="Picture 4" descr="https://upload.wikimedia.org/wikipedia/commons/3/3d/First_matryoshka_museum_doll_op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2" y="3276600"/>
            <a:ext cx="35718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00802" y="6019802"/>
            <a:ext cx="535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Doll </a:t>
            </a:r>
            <a:r>
              <a:rPr lang="en-US" sz="1200" dirty="0"/>
              <a:t>carved by </a:t>
            </a:r>
            <a:r>
              <a:rPr lang="en-US" sz="1200" dirty="0" err="1"/>
              <a:t>Zvezdochkin</a:t>
            </a:r>
            <a:r>
              <a:rPr lang="en-US" sz="1200" dirty="0"/>
              <a:t>, painted by </a:t>
            </a:r>
            <a:r>
              <a:rPr lang="en-US" sz="1200" dirty="0" err="1"/>
              <a:t>Malyutin</a:t>
            </a:r>
            <a:r>
              <a:rPr lang="en-US" sz="1200" dirty="0"/>
              <a:t> - </a:t>
            </a:r>
            <a:r>
              <a:rPr lang="en-US" sz="1200" dirty="0" err="1"/>
              <a:t>Sergiev</a:t>
            </a:r>
            <a:r>
              <a:rPr lang="en-US" sz="1200" dirty="0"/>
              <a:t> </a:t>
            </a:r>
            <a:r>
              <a:rPr lang="en-US" sz="1200" dirty="0" err="1"/>
              <a:t>Posad</a:t>
            </a:r>
            <a:r>
              <a:rPr lang="en-US" sz="1200" dirty="0"/>
              <a:t> Museum of Toys, Russia, Public Domain, https://commons.wikimedia.org/w/index.php?curid=5051554</a:t>
            </a:r>
          </a:p>
        </p:txBody>
      </p:sp>
    </p:spTree>
    <p:extLst>
      <p:ext uri="{BB962C8B-B14F-4D97-AF65-F5344CB8AC3E}">
        <p14:creationId xmlns:p14="http://schemas.microsoft.com/office/powerpoint/2010/main" val="1754717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Medieval Studies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67339" y="2047461"/>
            <a:ext cx="7474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Johanna Drucker:</a:t>
            </a:r>
          </a:p>
          <a:p>
            <a:endParaRPr lang="en-US" sz="2400" dirty="0"/>
          </a:p>
          <a:p>
            <a:r>
              <a:rPr lang="en-US" sz="2400" dirty="0" smtClean="0"/>
              <a:t>Data = given</a:t>
            </a:r>
          </a:p>
          <a:p>
            <a:r>
              <a:rPr lang="en-US" sz="2400" dirty="0" err="1" smtClean="0"/>
              <a:t>Capta</a:t>
            </a:r>
            <a:r>
              <a:rPr lang="en-US" sz="2400" dirty="0" smtClean="0"/>
              <a:t> = acquired/captured/constructed through interpretation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837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3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16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49917" y="457200"/>
            <a:ext cx="10742083" cy="838200"/>
          </a:xfrm>
        </p:spPr>
        <p:txBody>
          <a:bodyPr anchor="b"/>
          <a:lstStyle/>
          <a:p>
            <a:pPr>
              <a:defRPr/>
            </a:pPr>
            <a:r>
              <a:rPr lang="en-CA" sz="3200" dirty="0" smtClean="0"/>
              <a:t>Father Roberto </a:t>
            </a:r>
            <a:r>
              <a:rPr lang="en-CA" sz="3200" dirty="0" err="1" smtClean="0"/>
              <a:t>Busa</a:t>
            </a:r>
            <a:r>
              <a:rPr lang="en-CA" sz="3200" dirty="0" smtClean="0"/>
              <a:t>, S. J. (1913-2011)</a:t>
            </a:r>
            <a:endParaRPr lang="en-CA" sz="3200" dirty="0"/>
          </a:p>
        </p:txBody>
      </p:sp>
      <p:pic>
        <p:nvPicPr>
          <p:cNvPr id="11267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28886" y="1663701"/>
            <a:ext cx="4077367" cy="310010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1046725" y="1447800"/>
            <a:ext cx="4646084" cy="48006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CA" altLang="en-US" sz="2200" i="1" dirty="0" smtClean="0"/>
              <a:t>Index </a:t>
            </a:r>
            <a:r>
              <a:rPr lang="en-CA" altLang="en-US" sz="2200" i="1" dirty="0" err="1" smtClean="0"/>
              <a:t>Thomisticus</a:t>
            </a:r>
            <a:r>
              <a:rPr lang="en-CA" altLang="en-US" sz="2200" i="1" dirty="0" smtClean="0"/>
              <a:t> (1950s – 1980s; 2005 online)</a:t>
            </a:r>
          </a:p>
          <a:p>
            <a:pPr>
              <a:defRPr/>
            </a:pPr>
            <a:r>
              <a:rPr lang="en-CA" altLang="en-US" sz="2200" dirty="0" smtClean="0"/>
              <a:t>11 million words of medieval Latin</a:t>
            </a:r>
          </a:p>
          <a:p>
            <a:pPr>
              <a:defRPr/>
            </a:pPr>
            <a:r>
              <a:rPr lang="en-CA" altLang="en-US" sz="2200" dirty="0" smtClean="0"/>
              <a:t>30+ years of editing and analysis </a:t>
            </a:r>
          </a:p>
          <a:p>
            <a:pPr>
              <a:defRPr/>
            </a:pPr>
            <a:r>
              <a:rPr lang="en-CA" altLang="en-US" sz="2200" dirty="0" smtClean="0"/>
              <a:t>8000+ hours of computer processing stacks of punch cards</a:t>
            </a:r>
          </a:p>
          <a:p>
            <a:pPr>
              <a:defRPr/>
            </a:pPr>
            <a:r>
              <a:rPr lang="en-CA" altLang="en-US" sz="2200" dirty="0" smtClean="0"/>
              <a:t>1500 + km of magnetic tape</a:t>
            </a:r>
          </a:p>
        </p:txBody>
      </p:sp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5689601" y="4953000"/>
            <a:ext cx="5992284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/>
              <a:t>Father Roberto Busa with an IBM machine.  (Stephen Ramsay, “</a:t>
            </a:r>
            <a:r>
              <a:rPr lang="en-CA" altLang="en-US" sz="1600" b="1"/>
              <a:t>Fr. Roberto Busa, S.J. (1913–2011),” s</a:t>
            </a:r>
            <a:r>
              <a:rPr lang="en-CA" altLang="en-US" sz="1600"/>
              <a:t>tephenramsay.us/2011/08/11/father-roberto-busa/.</a:t>
            </a:r>
          </a:p>
        </p:txBody>
      </p:sp>
    </p:spTree>
    <p:extLst>
      <p:ext uri="{BB962C8B-B14F-4D97-AF65-F5344CB8AC3E}">
        <p14:creationId xmlns:p14="http://schemas.microsoft.com/office/powerpoint/2010/main" val="313667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2362201"/>
            <a:ext cx="426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Father </a:t>
            </a:r>
            <a:r>
              <a:rPr lang="en-CA" dirty="0" err="1"/>
              <a:t>Busa’s</a:t>
            </a:r>
            <a:r>
              <a:rPr lang="en-CA" dirty="0"/>
              <a:t> Female Punch Card </a:t>
            </a:r>
            <a:r>
              <a:rPr lang="en-CA" dirty="0" smtClean="0"/>
              <a:t>Operators.  From Father </a:t>
            </a:r>
            <a:r>
              <a:rPr lang="en-CA" dirty="0" err="1" smtClean="0"/>
              <a:t>Busa’s</a:t>
            </a:r>
            <a:r>
              <a:rPr lang="en-CA" dirty="0" smtClean="0"/>
              <a:t> archive. </a:t>
            </a:r>
            <a:r>
              <a:rPr lang="it-IT" dirty="0"/>
              <a:t>CIRCSE Research Centre, Università Cattolica del Sacro Cuore, Milan, </a:t>
            </a:r>
            <a:r>
              <a:rPr lang="it-IT" dirty="0" smtClean="0"/>
              <a:t>Italy.  Featured by Melissa Terras, «For Ada Lovelace’s Day:  Father Busa’s Female Punch Card Operators» (blog, 15 October 2013). </a:t>
            </a:r>
            <a:r>
              <a:rPr lang="en-CA" dirty="0" smtClean="0"/>
              <a:t>Top </a:t>
            </a:r>
            <a:r>
              <a:rPr lang="en-CA" dirty="0"/>
              <a:t>left: Livia </a:t>
            </a:r>
            <a:r>
              <a:rPr lang="en-CA" dirty="0" err="1" smtClean="0"/>
              <a:t>Canestraro</a:t>
            </a:r>
            <a:r>
              <a:rPr lang="en-CA" dirty="0" smtClean="0"/>
              <a:t>.</a:t>
            </a:r>
            <a:endParaRPr lang="en-CA" dirty="0"/>
          </a:p>
          <a:p>
            <a:endParaRPr lang="en-CA" dirty="0"/>
          </a:p>
        </p:txBody>
      </p:sp>
      <p:pic>
        <p:nvPicPr>
          <p:cNvPr id="1026" name="Picture 2" descr="http://4.bp.blogspot.com/-QfGEiD6DQX8/Ulln9Qb98oI/AAAAAAAAA3g/f4y2AnNstbY/s1600/00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533400"/>
            <a:ext cx="398145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2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838201"/>
            <a:ext cx="264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Father </a:t>
            </a:r>
            <a:r>
              <a:rPr lang="en-CA" dirty="0" err="1"/>
              <a:t>Busa’s</a:t>
            </a:r>
            <a:r>
              <a:rPr lang="en-CA" dirty="0"/>
              <a:t> Female Punch Card </a:t>
            </a:r>
            <a:r>
              <a:rPr lang="en-CA" dirty="0" smtClean="0"/>
              <a:t>Operators.  From Father </a:t>
            </a:r>
            <a:r>
              <a:rPr lang="en-CA" dirty="0" err="1" smtClean="0"/>
              <a:t>Busa’s</a:t>
            </a:r>
            <a:r>
              <a:rPr lang="en-CA" dirty="0" smtClean="0"/>
              <a:t> archive. </a:t>
            </a:r>
            <a:r>
              <a:rPr lang="it-IT" dirty="0"/>
              <a:t>CIRCSE Research Centre, Università Cattolica del Sacro Cuore, Milan, </a:t>
            </a:r>
            <a:r>
              <a:rPr lang="it-IT" dirty="0" smtClean="0"/>
              <a:t>Italy.  Featured by Melissa Terras, «For Ada Lovelace’s Day:  Father Busa’s Female Punch Card Operators» (blog, 15 October 2013). </a:t>
            </a:r>
            <a:r>
              <a:rPr lang="en-CA" dirty="0" smtClean="0"/>
              <a:t>Livia </a:t>
            </a:r>
            <a:r>
              <a:rPr lang="en-CA" dirty="0" err="1" smtClean="0"/>
              <a:t>Canestraro</a:t>
            </a:r>
            <a:r>
              <a:rPr lang="en-CA" dirty="0" smtClean="0"/>
              <a:t>.</a:t>
            </a:r>
            <a:endParaRPr lang="en-CA" dirty="0"/>
          </a:p>
          <a:p>
            <a:endParaRPr lang="en-CA" dirty="0"/>
          </a:p>
        </p:txBody>
      </p:sp>
      <p:pic>
        <p:nvPicPr>
          <p:cNvPr id="10" name="Picture 2" descr="http://1.bp.blogspot.com/-CbR_YgzACkU/UllofIfEYrI/AAAAAAAAA34/yDd3boUNKzk/s1600/008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866775"/>
            <a:ext cx="76200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3575" y="30480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CA" sz="3600" dirty="0" smtClean="0"/>
              <a:t>Father </a:t>
            </a:r>
            <a:r>
              <a:rPr lang="en-CA" sz="3600" dirty="0" err="1" smtClean="0"/>
              <a:t>Busa</a:t>
            </a:r>
            <a:r>
              <a:rPr lang="en-CA" sz="3600" dirty="0" smtClean="0"/>
              <a:t> and the </a:t>
            </a:r>
            <a:r>
              <a:rPr lang="en-CA" sz="3600" i="1" dirty="0" smtClean="0"/>
              <a:t>Index </a:t>
            </a:r>
            <a:r>
              <a:rPr lang="en-CA" sz="3600" i="1" dirty="0" err="1" smtClean="0"/>
              <a:t>Thomisticus</a:t>
            </a:r>
            <a:endParaRPr lang="en-CA" sz="3600" i="1" dirty="0"/>
          </a:p>
        </p:txBody>
      </p:sp>
      <p:pic>
        <p:nvPicPr>
          <p:cNvPr id="12291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1601" y="1600200"/>
            <a:ext cx="7016751" cy="3836988"/>
          </a:xfrm>
        </p:spPr>
      </p:pic>
    </p:spTree>
    <p:extLst>
      <p:ext uri="{BB962C8B-B14F-4D97-AF65-F5344CB8AC3E}">
        <p14:creationId xmlns:p14="http://schemas.microsoft.com/office/powerpoint/2010/main" val="411665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28" y="9939"/>
            <a:ext cx="9091422" cy="6827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1313" y="2843213"/>
            <a:ext cx="1314450" cy="2585323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CA" dirty="0" err="1" smtClean="0"/>
              <a:t>UofT</a:t>
            </a:r>
            <a:r>
              <a:rPr lang="en-CA" dirty="0" smtClean="0"/>
              <a:t> DHN (Digital Humanities Network</a:t>
            </a:r>
            <a:r>
              <a:rPr lang="en-CA" dirty="0"/>
              <a:t>): 215</a:t>
            </a:r>
            <a:r>
              <a:rPr lang="en-CA" dirty="0" smtClean="0"/>
              <a:t>+ members</a:t>
            </a:r>
            <a:r>
              <a:rPr lang="en-CA" dirty="0"/>
              <a:t>,</a:t>
            </a:r>
          </a:p>
          <a:p>
            <a:r>
              <a:rPr lang="en-CA" dirty="0" smtClean="0"/>
              <a:t>142 </a:t>
            </a:r>
            <a:r>
              <a:rPr lang="en-CA" dirty="0"/>
              <a:t>research</a:t>
            </a:r>
          </a:p>
          <a:p>
            <a:r>
              <a:rPr lang="en-CA" dirty="0" smtClean="0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255814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13256788"/>
              </p:ext>
            </p:extLst>
          </p:nvPr>
        </p:nvGraphicFramePr>
        <p:xfrm>
          <a:off x="1320799" y="542925"/>
          <a:ext cx="10266363" cy="560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73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35095773"/>
              </p:ext>
            </p:extLst>
          </p:nvPr>
        </p:nvGraphicFramePr>
        <p:xfrm>
          <a:off x="1320800" y="1534886"/>
          <a:ext cx="9513207" cy="4611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356" y="73225"/>
            <a:ext cx="1581945" cy="159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567" y="113041"/>
            <a:ext cx="2872469" cy="181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41" y="4208521"/>
            <a:ext cx="2339279" cy="1164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7" y="4972537"/>
            <a:ext cx="4468812" cy="12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t="5769" b="5852"/>
          <a:stretch/>
        </p:blipFill>
        <p:spPr bwMode="auto">
          <a:xfrm>
            <a:off x="8303078" y="1885132"/>
            <a:ext cx="3680391" cy="97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4"/>
          <a:stretch/>
        </p:blipFill>
        <p:spPr bwMode="auto">
          <a:xfrm>
            <a:off x="8577363" y="2907019"/>
            <a:ext cx="2560320" cy="97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995" y="1291906"/>
            <a:ext cx="1444625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567" y="93162"/>
            <a:ext cx="2872469" cy="181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t="5769" b="5852"/>
          <a:stretch/>
        </p:blipFill>
        <p:spPr bwMode="auto">
          <a:xfrm>
            <a:off x="8303078" y="1865253"/>
            <a:ext cx="3680391" cy="97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0" y="2650380"/>
            <a:ext cx="29527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DH:  Projects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CA" dirty="0" smtClean="0"/>
              <a:t>Digital editing &amp; narratives:  making texts and narratives available digitally, allowing readers multimodal ways of accessing a text or a narrative (e.g. viewing transcribed text alongside manuscript of that text; or viewing a project that integrates curated artifacts, digital maps, and recorded interviews)</a:t>
            </a:r>
          </a:p>
          <a:p>
            <a:r>
              <a:rPr lang="en-CA" dirty="0" smtClean="0"/>
              <a:t>Data visualization:  giving visual forms to data in order to explore and discern patterns, gain or illustrate insights</a:t>
            </a:r>
          </a:p>
          <a:p>
            <a:r>
              <a:rPr lang="en-CA" dirty="0" smtClean="0"/>
              <a:t>Digital </a:t>
            </a:r>
            <a:r>
              <a:rPr lang="en-CA" dirty="0"/>
              <a:t>archives:  digital (or digitized) collections of primary documents about a place or a community; more broadly, collections of primary documents, e.g. manuscripts, </a:t>
            </a:r>
            <a:r>
              <a:rPr lang="en-CA" dirty="0" smtClean="0"/>
              <a:t>books</a:t>
            </a:r>
            <a:r>
              <a:rPr lang="en-CA" dirty="0"/>
              <a:t>, letters, photographs, etc.</a:t>
            </a:r>
          </a:p>
          <a:p>
            <a:r>
              <a:rPr lang="en-CA" dirty="0" smtClean="0"/>
              <a:t>Digital mapping:  plotting historical or literary data (urban economy, pilgrim routes, artifacts found at different archaeological sites, a character’s journey in a book) onto a modern, historical, or imaginary map</a:t>
            </a:r>
          </a:p>
          <a:p>
            <a:r>
              <a:rPr lang="en-CA" dirty="0" smtClean="0"/>
              <a:t>Augmented/virtual reality:  using computing to overlay virtual elements onto real landscapes (AR), or using computing tech to simulate an immersive, interactive, three-dimensional virtual environment</a:t>
            </a:r>
          </a:p>
          <a:p>
            <a:r>
              <a:rPr lang="en-CA" dirty="0" smtClean="0"/>
              <a:t>3D printing:  turning a digital model into a real object through additive manufacturing (delicate layering of plastic via 3D printer machine)</a:t>
            </a:r>
          </a:p>
          <a:p>
            <a:r>
              <a:rPr lang="en-CA" dirty="0" smtClean="0"/>
              <a:t>Storytelling &amp; performance:  video games, coding as art practice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58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Editions, Archives, Narratives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4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/>
          <a:lstStyle/>
          <a:p>
            <a:r>
              <a:rPr lang="en-US" dirty="0" smtClean="0"/>
              <a:t>You:</a:t>
            </a:r>
          </a:p>
          <a:p>
            <a:endParaRPr lang="en-US" dirty="0"/>
          </a:p>
          <a:p>
            <a:r>
              <a:rPr lang="en-US" dirty="0" smtClean="0"/>
              <a:t>I:  A. Bolintineanu (BOH-LYNN-TEE-NYAH-NOO), Digital Medieval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20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1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Folger:  Shakespeare Library</a:t>
            </a:r>
            <a:endParaRPr lang="en-US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59" y="1295090"/>
            <a:ext cx="10463403" cy="492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60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2842846" cy="3163520"/>
          </a:xfrm>
        </p:spPr>
        <p:txBody>
          <a:bodyPr>
            <a:normAutofit/>
          </a:bodyPr>
          <a:lstStyle/>
          <a:p>
            <a:r>
              <a:rPr lang="en-US" dirty="0" smtClean="0"/>
              <a:t>Shelley-Godwin Archive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63" y="154494"/>
            <a:ext cx="7590949" cy="670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752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52446" cy="4734413"/>
          </a:xfrm>
        </p:spPr>
        <p:txBody>
          <a:bodyPr>
            <a:normAutofit/>
          </a:bodyPr>
          <a:lstStyle/>
          <a:p>
            <a:r>
              <a:rPr lang="en-US" dirty="0" smtClean="0"/>
              <a:t>The Archimedes Palimpsest:  Multispectral </a:t>
            </a:r>
            <a:r>
              <a:rPr lang="en-US" dirty="0" smtClean="0"/>
              <a:t>Imaging</a:t>
            </a:r>
            <a:endParaRPr lang="en-US" dirty="0"/>
          </a:p>
        </p:txBody>
      </p:sp>
      <p:pic>
        <p:nvPicPr>
          <p:cNvPr id="1028" name="Picture 4" descr="The Archimedes Palimps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31" y="1069423"/>
            <a:ext cx="59055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997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9" t="9064"/>
          <a:stretch/>
        </p:blipFill>
        <p:spPr bwMode="auto">
          <a:xfrm>
            <a:off x="1359876" y="1218859"/>
            <a:ext cx="9303727" cy="511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461" y="201003"/>
            <a:ext cx="11025554" cy="853734"/>
          </a:xfrm>
        </p:spPr>
        <p:txBody>
          <a:bodyPr>
            <a:noAutofit/>
          </a:bodyPr>
          <a:lstStyle/>
          <a:p>
            <a:r>
              <a:rPr lang="en-US" sz="3200" dirty="0" smtClean="0"/>
              <a:t>Infinite Ulysses:  interactive reader’s edition by Amanda Visconti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442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Maps, Visualizations</a:t>
            </a:r>
            <a:r>
              <a:rPr lang="en-US" dirty="0"/>
              <a:t>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Interpretations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6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effectLst/>
              </a:rPr>
              <a:t>Mapping Medieval Chester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5029201"/>
            <a:ext cx="10972800" cy="1096963"/>
          </a:xfrm>
          <a:noFill/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effectLst/>
              </a:rPr>
              <a:t>Goal:  making a digital map of medieval Chester by combining post-medieval maps with archaeological and historical evidence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effectLst/>
              </a:rPr>
              <a:t>Digital advantage:  interactive, layered, &amp; transparent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24" y="1295401"/>
            <a:ext cx="655743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43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Mapping Homer’s Catalogue of Ships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0" y="627888"/>
            <a:ext cx="6096000" cy="1447800"/>
          </a:xfrm>
        </p:spPr>
        <p:txBody>
          <a:bodyPr>
            <a:normAutofit/>
          </a:bodyPr>
          <a:lstStyle/>
          <a:p>
            <a:r>
              <a:rPr lang="en-CA" dirty="0" smtClean="0"/>
              <a:t>Courtney Evans and Ben </a:t>
            </a:r>
            <a:r>
              <a:rPr lang="en-CA" dirty="0" err="1" smtClean="0"/>
              <a:t>Jasnow</a:t>
            </a:r>
            <a:r>
              <a:rPr lang="en-CA" dirty="0" smtClean="0"/>
              <a:t>, with Jenny Strauss Clay and the UVA Scholars’ Lab (2013)</a:t>
            </a:r>
          </a:p>
          <a:p>
            <a:endParaRPr lang="en-CA" dirty="0"/>
          </a:p>
          <a:p>
            <a:r>
              <a:rPr lang="en-CA" dirty="0" smtClean="0"/>
              <a:t>Mapping the towns in Homer’s Catalogue of Ships to analyze underlying organizing principles for the narration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86001"/>
            <a:ext cx="98044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98585"/>
            <a:ext cx="2817811" cy="1277815"/>
          </a:xfrm>
        </p:spPr>
        <p:txBody>
          <a:bodyPr>
            <a:noAutofit/>
          </a:bodyPr>
          <a:lstStyle/>
          <a:p>
            <a:r>
              <a:rPr lang="en-CA" sz="2800" dirty="0" smtClean="0"/>
              <a:t>Project DECIMA	</a:t>
            </a:r>
            <a:endParaRPr lang="en-CA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28800"/>
            <a:ext cx="3021012" cy="3657600"/>
          </a:xfrm>
        </p:spPr>
        <p:txBody>
          <a:bodyPr>
            <a:noAutofit/>
          </a:bodyPr>
          <a:lstStyle/>
          <a:p>
            <a:r>
              <a:rPr lang="en-CA" sz="2000" dirty="0" smtClean="0"/>
              <a:t>University of Toronto, History Dept.</a:t>
            </a:r>
          </a:p>
          <a:p>
            <a:r>
              <a:rPr lang="en-CA" sz="2000" dirty="0" smtClean="0"/>
              <a:t>Onto a 16</a:t>
            </a:r>
            <a:r>
              <a:rPr lang="en-CA" sz="2000" baseline="30000" dirty="0" smtClean="0"/>
              <a:t>th</a:t>
            </a:r>
            <a:r>
              <a:rPr lang="en-CA" sz="2000" dirty="0" smtClean="0"/>
              <a:t> century map of Florence, DECIMA maps census data about Florence’s inhabitants, their occupations, wealth, and daily life.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1" y="838201"/>
            <a:ext cx="791797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04231" cy="877521"/>
          </a:xfrm>
        </p:spPr>
        <p:txBody>
          <a:bodyPr/>
          <a:lstStyle/>
          <a:p>
            <a:r>
              <a:rPr lang="en-US" dirty="0" err="1" smtClean="0"/>
              <a:t>ToposText</a:t>
            </a:r>
            <a:r>
              <a:rPr lang="en-US" dirty="0" smtClean="0"/>
              <a:t>:  Ancient Texts + Maps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81" y="1648382"/>
            <a:ext cx="8816816" cy="473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43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96508" cy="1325563"/>
          </a:xfrm>
        </p:spPr>
        <p:txBody>
          <a:bodyPr/>
          <a:lstStyle/>
          <a:p>
            <a:r>
              <a:rPr lang="en-US" dirty="0" smtClean="0"/>
              <a:t>Mapping Ararat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91" y="293080"/>
            <a:ext cx="5951220" cy="63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94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What is DH?</a:t>
            </a:r>
          </a:p>
          <a:p>
            <a:r>
              <a:rPr lang="en-US" dirty="0" smtClean="0"/>
              <a:t>A partial history</a:t>
            </a:r>
          </a:p>
          <a:p>
            <a:r>
              <a:rPr lang="en-US" dirty="0" smtClean="0"/>
              <a:t>Project examples</a:t>
            </a:r>
          </a:p>
          <a:p>
            <a:r>
              <a:rPr lang="en-US" dirty="0" smtClean="0"/>
              <a:t>Course </a:t>
            </a:r>
            <a:r>
              <a:rPr lang="en-US" dirty="0" smtClean="0"/>
              <a:t>syllabus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4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Scholarly Writings, Public Engagement, Social Media, Teaching &amp; Collaboration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89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Scholarly Books:  The Networked Monograph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In addition to printed books, can scholarly monographs expand their forms to “take </a:t>
            </a:r>
            <a:r>
              <a:rPr lang="en-US" sz="2000" dirty="0"/>
              <a:t>advantage </a:t>
            </a:r>
            <a:r>
              <a:rPr lang="en-US" sz="2000" dirty="0" smtClean="0"/>
              <a:t>[…] of </a:t>
            </a:r>
            <a:r>
              <a:rPr lang="en-US" sz="2000" dirty="0"/>
              <a:t>the interactive, annotative, and computational affordances of the </a:t>
            </a:r>
            <a:r>
              <a:rPr lang="en-US" sz="2000" dirty="0" smtClean="0"/>
              <a:t>web”? </a:t>
            </a:r>
            <a:r>
              <a:rPr lang="en-CA" sz="2000" dirty="0"/>
              <a:t>Donald J. Waters, “Monograph Publishing in the Digital Age” (2016)</a:t>
            </a:r>
          </a:p>
          <a:p>
            <a:endParaRPr lang="en-US" sz="2000" dirty="0" smtClean="0"/>
          </a:p>
          <a:p>
            <a:r>
              <a:rPr lang="en-US" sz="2000" dirty="0" smtClean="0">
                <a:sym typeface="Wingdings" panose="05000000000000000000" pitchFamily="2" charset="2"/>
              </a:rPr>
              <a:t>Digitally augmented scholarly monographs (e.g. Mellon-funded collaboration between NYU Library and NYU Press)</a:t>
            </a:r>
            <a:endParaRPr lang="en-US" sz="2000" dirty="0" smtClean="0"/>
          </a:p>
          <a:p>
            <a:r>
              <a:rPr lang="en-CA" sz="2000" dirty="0"/>
              <a:t/>
            </a:r>
            <a:br>
              <a:rPr lang="en-CA" sz="2000" dirty="0"/>
            </a:br>
            <a:endParaRPr lang="en-US" sz="2000" dirty="0"/>
          </a:p>
        </p:txBody>
      </p:sp>
      <p:pic>
        <p:nvPicPr>
          <p:cNvPr id="1028" name="Picture 4" descr="https://mellon.org/media/filer_public_thumbnails/filer_public/d5/d0/d5d06ea9-bddc-4355-b24f-1c8055443f5a/new-infrastructure-for-long-form-publication-awmf.png__920x920_q85_crop_upsca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75" y="551497"/>
            <a:ext cx="5170170" cy="51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61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228600"/>
            <a:ext cx="4240212" cy="1828800"/>
          </a:xfrm>
        </p:spPr>
        <p:txBody>
          <a:bodyPr>
            <a:normAutofit/>
          </a:bodyPr>
          <a:lstStyle/>
          <a:p>
            <a:r>
              <a:rPr lang="en-CA" sz="2800" dirty="0" smtClean="0"/>
              <a:t>VR/3D Printing for Cultural Heritage Collections:  </a:t>
            </a:r>
            <a:r>
              <a:rPr lang="en-CA" sz="2800" dirty="0" smtClean="0">
                <a:hlinkClick r:id="rId2"/>
              </a:rPr>
              <a:t>Small</a:t>
            </a:r>
            <a:r>
              <a:rPr lang="en-CA" sz="2800" dirty="0" smtClean="0"/>
              <a:t> </a:t>
            </a:r>
            <a:r>
              <a:rPr lang="en-CA" sz="2800" dirty="0" smtClean="0">
                <a:hlinkClick r:id="rId3"/>
              </a:rPr>
              <a:t>Wonders </a:t>
            </a:r>
            <a:r>
              <a:rPr lang="en-CA" sz="2800" dirty="0" smtClean="0"/>
              <a:t>(AGO)</a:t>
            </a:r>
            <a:endParaRPr lang="en-CA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smtClean="0"/>
              <a:t>Miniature </a:t>
            </a:r>
            <a:r>
              <a:rPr lang="en-CA" sz="2400" dirty="0"/>
              <a:t>boxwood carvings from the early </a:t>
            </a:r>
            <a:r>
              <a:rPr lang="en-CA" sz="2400" dirty="0" smtClean="0"/>
              <a:t>1500s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smtClean="0"/>
              <a:t>Studied and exhibited through digital imaging (micro CAT scanning), VR, and 3D printing</a:t>
            </a:r>
            <a:endParaRPr lang="en-CA" sz="2400" dirty="0"/>
          </a:p>
        </p:txBody>
      </p:sp>
      <p:pic>
        <p:nvPicPr>
          <p:cNvPr id="3078" name="Picture 6" descr="http://www.ago.net/assets/images/555/AGO-79705-a10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17" y="1007961"/>
            <a:ext cx="6172200" cy="483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4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Research Materials:  Medieval Manuscripts and Social Media</a:t>
            </a:r>
            <a:endParaRPr lang="en-CA" dirty="0"/>
          </a:p>
        </p:txBody>
      </p:sp>
      <p:pic>
        <p:nvPicPr>
          <p:cNvPr id="5" name="Content Placeholder 4" descr="Cat paws in a fifteenth-century manuscript (photo taken at the Dubrovnik archives by @EmirOFilipovic)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102220"/>
            <a:ext cx="6172200" cy="46440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sz="2000" dirty="0">
                <a:latin typeface="Palatino Linotype" panose="02040502050505030304" pitchFamily="18" charset="0"/>
              </a:rPr>
              <a:t>Cat paws in a fifteenth-century manuscript (photo taken at the Dubrovnik archives by @</a:t>
            </a:r>
            <a:r>
              <a:rPr lang="en-CA" sz="2000" dirty="0" err="1">
                <a:latin typeface="Palatino Linotype" panose="02040502050505030304" pitchFamily="18" charset="0"/>
              </a:rPr>
              <a:t>EmirOFilipovic</a:t>
            </a:r>
            <a:r>
              <a:rPr lang="en-CA" sz="2000" dirty="0">
                <a:latin typeface="Palatino Linotype" panose="02040502050505030304" pitchFamily="18" charset="0"/>
              </a:rPr>
              <a:t>, disseminated by Eric </a:t>
            </a:r>
            <a:r>
              <a:rPr lang="en-CA" sz="2000" dirty="0" err="1">
                <a:latin typeface="Palatino Linotype" panose="02040502050505030304" pitchFamily="18" charset="0"/>
              </a:rPr>
              <a:t>Kwakkel</a:t>
            </a:r>
            <a:r>
              <a:rPr lang="en-CA" sz="2000" dirty="0">
                <a:latin typeface="Palatino Linotype" panose="02040502050505030304" pitchFamily="18" charset="0"/>
              </a:rPr>
              <a:t>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9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93" y="616226"/>
            <a:ext cx="8502507" cy="5690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226" y="2196548"/>
            <a:ext cx="26040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Heather Eason</a:t>
            </a:r>
            <a:r>
              <a:rPr lang="en-CA" dirty="0"/>
              <a:t>:  </a:t>
            </a:r>
            <a:r>
              <a:rPr lang="en-CA" dirty="0" smtClean="0"/>
              <a:t>five </a:t>
            </a:r>
            <a:r>
              <a:rPr lang="en-CA" dirty="0"/>
              <a:t>artists' representations of </a:t>
            </a:r>
            <a:r>
              <a:rPr lang="en-CA" dirty="0" smtClean="0"/>
              <a:t>threshold crossings in Dante's </a:t>
            </a:r>
            <a:r>
              <a:rPr lang="en-CA" i="1" dirty="0" smtClean="0"/>
              <a:t>Inferno</a:t>
            </a:r>
            <a:r>
              <a:rPr lang="en-CA" dirty="0" smtClean="0"/>
              <a:t>.  Omeka/Neatline undergraduate student project.</a:t>
            </a:r>
            <a:endParaRPr lang="en-CA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24914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Teaching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78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1539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Collaboration &amp; </a:t>
            </a:r>
            <a:br>
              <a:rPr lang="en-US" sz="4400" dirty="0" smtClean="0"/>
            </a:br>
            <a:r>
              <a:rPr lang="en-US" sz="4400" dirty="0" smtClean="0"/>
              <a:t>Infrastructures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18621" cy="3811588"/>
          </a:xfrm>
        </p:spPr>
        <p:txBody>
          <a:bodyPr/>
          <a:lstStyle/>
          <a:p>
            <a:r>
              <a:rPr lang="en-US" dirty="0" smtClean="0"/>
              <a:t>Pigeons at Bathurst subway station.  Photo:  AB.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9061" y="1055159"/>
            <a:ext cx="5869217" cy="4401912"/>
          </a:xfrm>
        </p:spPr>
      </p:pic>
    </p:spTree>
    <p:extLst>
      <p:ext uri="{BB962C8B-B14F-4D97-AF65-F5344CB8AC3E}">
        <p14:creationId xmlns:p14="http://schemas.microsoft.com/office/powerpoint/2010/main" val="1982080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Syllabus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145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1699846"/>
            <a:ext cx="3157781" cy="1535723"/>
          </a:xfrm>
        </p:spPr>
        <p:txBody>
          <a:bodyPr/>
          <a:lstStyle/>
          <a:p>
            <a:r>
              <a:rPr lang="pt-BR" sz="1800" dirty="0"/>
              <a:t>Olympia SM-9 De Luxe (1970</a:t>
            </a:r>
            <a:r>
              <a:rPr lang="pt-BR" sz="1800" dirty="0" smtClean="0"/>
              <a:t>). Mr. </a:t>
            </a:r>
            <a:r>
              <a:rPr lang="pt-BR" sz="1800" dirty="0"/>
              <a:t>Martin’s Website:  The Typewriter Museum. </a:t>
            </a:r>
            <a:r>
              <a:rPr lang="pt-BR" sz="1800" dirty="0">
                <a:hlinkClick r:id="rId2"/>
              </a:rPr>
              <a:t>http://</a:t>
            </a:r>
            <a:r>
              <a:rPr lang="pt-BR" sz="1800" dirty="0" smtClean="0">
                <a:hlinkClick r:id="rId2"/>
              </a:rPr>
              <a:t>www.mrmartinweb.com/type.htm#olympia</a:t>
            </a:r>
            <a:endParaRPr lang="pt-BR" sz="1800" dirty="0" smtClean="0"/>
          </a:p>
          <a:p>
            <a:endParaRPr lang="en-US" dirty="0"/>
          </a:p>
        </p:txBody>
      </p:sp>
      <p:pic>
        <p:nvPicPr>
          <p:cNvPr id="1028" name="Picture 4" descr="[Olympia SM-9 De Luxe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77" y="814835"/>
            <a:ext cx="5395790" cy="468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18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1481" y="5826370"/>
            <a:ext cx="2993658" cy="359142"/>
          </a:xfrm>
        </p:spPr>
        <p:txBody>
          <a:bodyPr>
            <a:normAutofit/>
          </a:bodyPr>
          <a:lstStyle/>
          <a:p>
            <a:r>
              <a:rPr lang="en-US" sz="1800" i="1" dirty="0" smtClean="0"/>
              <a:t>The Telegraph, </a:t>
            </a:r>
            <a:r>
              <a:rPr lang="en-US" sz="1800" dirty="0" smtClean="0"/>
              <a:t>April 30, 1983.</a:t>
            </a:r>
            <a:endParaRPr lang="en-US" sz="1800" i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36"/>
          <a:stretch/>
        </p:blipFill>
        <p:spPr bwMode="auto">
          <a:xfrm>
            <a:off x="996462" y="388102"/>
            <a:ext cx="9718430" cy="534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07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973288" cy="2852737"/>
          </a:xfrm>
        </p:spPr>
        <p:txBody>
          <a:bodyPr/>
          <a:lstStyle/>
          <a:p>
            <a:r>
              <a:rPr lang="en-US" dirty="0" smtClean="0"/>
              <a:t>Digital Humanities (DH)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6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</a:rPr>
              <a:t>Digital Humanities (DH)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Palatino Linotype" panose="02040502050505030304" pitchFamily="18" charset="0"/>
              </a:rPr>
              <a:t>DH:  at </a:t>
            </a:r>
            <a:r>
              <a:rPr lang="en-US" dirty="0">
                <a:latin typeface="Palatino Linotype" panose="02040502050505030304" pitchFamily="18" charset="0"/>
              </a:rPr>
              <a:t>the fluctuating intersections of the humanities </a:t>
            </a:r>
            <a:r>
              <a:rPr lang="en-US" dirty="0" smtClean="0">
                <a:latin typeface="Palatino Linotype" panose="02040502050505030304" pitchFamily="18" charset="0"/>
              </a:rPr>
              <a:t>with computing</a:t>
            </a:r>
          </a:p>
          <a:p>
            <a:pPr marL="0" indent="0">
              <a:buNone/>
            </a:pPr>
            <a:endParaRPr lang="en-US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7500419"/>
              </p:ext>
            </p:extLst>
          </p:nvPr>
        </p:nvGraphicFramePr>
        <p:xfrm>
          <a:off x="2334826" y="2494625"/>
          <a:ext cx="7825173" cy="364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75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1342</Words>
  <Application>Microsoft Office PowerPoint</Application>
  <PresentationFormat>Widescreen</PresentationFormat>
  <Paragraphs>137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Garamond</vt:lpstr>
      <vt:lpstr>Georgia</vt:lpstr>
      <vt:lpstr>Palatino Linotype</vt:lpstr>
      <vt:lpstr>Wingdings</vt:lpstr>
      <vt:lpstr>Office Theme</vt:lpstr>
      <vt:lpstr>DH:  Introduction</vt:lpstr>
      <vt:lpstr>Welcome</vt:lpstr>
      <vt:lpstr>Introductions</vt:lpstr>
      <vt:lpstr>Today</vt:lpstr>
      <vt:lpstr>PowerPoint Presentation</vt:lpstr>
      <vt:lpstr>PowerPoint Presentation</vt:lpstr>
      <vt:lpstr>Digital Humanities (DH)</vt:lpstr>
      <vt:lpstr>Overview</vt:lpstr>
      <vt:lpstr>Digital Humanities (DH)</vt:lpstr>
      <vt:lpstr>PowerPoint Presentation</vt:lpstr>
      <vt:lpstr>PowerPoint Presentation</vt:lpstr>
      <vt:lpstr>Dictionary of Old English</vt:lpstr>
      <vt:lpstr>Middle English Dictionary</vt:lpstr>
      <vt:lpstr>Analysis &amp; Interpretation</vt:lpstr>
      <vt:lpstr>PowerPoint Presentation</vt:lpstr>
      <vt:lpstr>Research Materials:  Medieval Manuscripts and Social Media</vt:lpstr>
      <vt:lpstr>Humanities’ Data</vt:lpstr>
      <vt:lpstr>Humanities’ Data</vt:lpstr>
      <vt:lpstr>Data in Medieval Studies</vt:lpstr>
      <vt:lpstr>History</vt:lpstr>
      <vt:lpstr>Father Roberto Busa, S. J. (1913-2011)</vt:lpstr>
      <vt:lpstr>PowerPoint Presentation</vt:lpstr>
      <vt:lpstr>PowerPoint Presentation</vt:lpstr>
      <vt:lpstr>Father Busa and the Index Thomisticus</vt:lpstr>
      <vt:lpstr>PowerPoint Presentation</vt:lpstr>
      <vt:lpstr>PowerPoint Presentation</vt:lpstr>
      <vt:lpstr>PowerPoint Presentation</vt:lpstr>
      <vt:lpstr>DH:  Projects</vt:lpstr>
      <vt:lpstr>Digital Editions, Archives, Narratives</vt:lpstr>
      <vt:lpstr>Folger:  Shakespeare Library</vt:lpstr>
      <vt:lpstr>Shelley-Godwin Archive</vt:lpstr>
      <vt:lpstr>The Archimedes Palimpsest:  Multispectral Imaging</vt:lpstr>
      <vt:lpstr>Infinite Ulysses:  interactive reader’s edition by Amanda Visconti</vt:lpstr>
      <vt:lpstr>Maps, Visualizations, Interpretations</vt:lpstr>
      <vt:lpstr>Mapping Medieval Chester</vt:lpstr>
      <vt:lpstr>Mapping Homer’s Catalogue of Ships</vt:lpstr>
      <vt:lpstr>Project DECIMA </vt:lpstr>
      <vt:lpstr>ToposText:  Ancient Texts + Maps</vt:lpstr>
      <vt:lpstr>Mapping Ararat</vt:lpstr>
      <vt:lpstr>Communication</vt:lpstr>
      <vt:lpstr>Scholarly Books:  The Networked Monograph</vt:lpstr>
      <vt:lpstr>VR/3D Printing for Cultural Heritage Collections:  Small Wonders (AGO)</vt:lpstr>
      <vt:lpstr>Research Materials:  Medieval Manuscripts and Social Media</vt:lpstr>
      <vt:lpstr>PowerPoint Presentation</vt:lpstr>
      <vt:lpstr>Collaboration &amp;  Infrastructures</vt:lpstr>
      <vt:lpstr>Course Syllabus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</dc:creator>
  <cp:lastModifiedBy>Alexandra Bolintineanu</cp:lastModifiedBy>
  <cp:revision>136</cp:revision>
  <cp:lastPrinted>2018-01-09T21:34:32Z</cp:lastPrinted>
  <dcterms:created xsi:type="dcterms:W3CDTF">2016-05-28T21:01:01Z</dcterms:created>
  <dcterms:modified xsi:type="dcterms:W3CDTF">2018-01-09T21:45:08Z</dcterms:modified>
</cp:coreProperties>
</file>